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slideLayouts/slideLayout1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 id="2147483661" r:id="rId2"/>
    <p:sldMasterId id="2147483662" r:id="rId3"/>
  </p:sldMasterIdLst>
  <p:notesMasterIdLst>
    <p:notesMasterId r:id="rId45"/>
  </p:notes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5" r:id="rId43"/>
    <p:sldId id="296" r:id="rId44"/>
  </p:sldIdLst>
  <p:sldSz cx="9144000" cy="6858000" type="screen4x3"/>
  <p:notesSz cx="6858000" cy="9144000"/>
  <p:embeddedFontLst>
    <p:embeddedFont>
      <p:font typeface="Times" panose="02020603050405020304" pitchFamily="18" charset="0"/>
      <p:regular r:id="rId46"/>
      <p:bold r:id="rId47"/>
      <p:italic r:id="rId48"/>
      <p:boldItalic r:id="rId49"/>
    </p:embeddedFont>
    <p:embeddedFont>
      <p:font typeface="Tahoma" panose="020B0604030504040204" pitchFamily="34" charset="0"/>
      <p:regular r:id="rId50"/>
      <p:bold r:id="rId5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288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0" d="100"/>
          <a:sy n="70" d="100"/>
        </p:scale>
        <p:origin x="1386" y="66"/>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font" Target="fonts/font2.fntdata"/><Relationship Id="rId50" Type="http://schemas.openxmlformats.org/officeDocument/2006/relationships/font" Target="fonts/font5.fntdata"/><Relationship Id="rId55" Type="http://schemas.openxmlformats.org/officeDocument/2006/relationships/tableStyles" Target="tableStyle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font" Target="fonts/font1.fntdata"/><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slide" Target="slides/slide38.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notesMaster" Target="notesMasters/notesMaster1.xml"/><Relationship Id="rId53" Type="http://schemas.openxmlformats.org/officeDocument/2006/relationships/viewProps" Target="view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font" Target="fonts/font4.fntdata"/><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font" Target="fonts/font3.fntdata"/><Relationship Id="rId8" Type="http://schemas.openxmlformats.org/officeDocument/2006/relationships/slide" Target="slides/slide5.xml"/><Relationship Id="rId51" Type="http://schemas.openxmlformats.org/officeDocument/2006/relationships/font" Target="fonts/font6.fntdata"/><Relationship Id="rId3" Type="http://schemas.openxmlformats.org/officeDocument/2006/relationships/slideMaster" Target="slideMasters/slideMaster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3884612" y="0"/>
            <a:ext cx="2971800" cy="4572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800" b="0" i="0" u="none" strike="noStrike" cap="none"/>
            </a:lvl1pPr>
            <a:lvl2pPr marL="914400" marR="0" lvl="1" indent="-228600" algn="l" rtl="0">
              <a:spcBef>
                <a:spcPts val="0"/>
              </a:spcBef>
              <a:spcAft>
                <a:spcPts val="0"/>
              </a:spcAft>
              <a:buSzPts val="1400"/>
              <a:buNone/>
              <a:defRPr sz="1800" b="0" i="0" u="none" strike="noStrike" cap="none"/>
            </a:lvl2pPr>
            <a:lvl3pPr marL="1371600" marR="0" lvl="2" indent="-228600" algn="l" rtl="0">
              <a:spcBef>
                <a:spcPts val="0"/>
              </a:spcBef>
              <a:spcAft>
                <a:spcPts val="0"/>
              </a:spcAft>
              <a:buSzPts val="1400"/>
              <a:buNone/>
              <a:defRPr sz="1800" b="0" i="0" u="none" strike="noStrike" cap="none"/>
            </a:lvl3pPr>
            <a:lvl4pPr marL="1828800" marR="0" lvl="3" indent="-228600" algn="l" rtl="0">
              <a:spcBef>
                <a:spcPts val="0"/>
              </a:spcBef>
              <a:spcAft>
                <a:spcPts val="0"/>
              </a:spcAft>
              <a:buSzPts val="1400"/>
              <a:buNone/>
              <a:defRPr sz="1800" b="0" i="0" u="none" strike="noStrike" cap="none"/>
            </a:lvl4pPr>
            <a:lvl5pPr marL="2286000" marR="0" lvl="4" indent="-228600" algn="l" rtl="0">
              <a:spcBef>
                <a:spcPts val="0"/>
              </a:spcBef>
              <a:spcAft>
                <a:spcPts val="0"/>
              </a:spcAft>
              <a:buSzPts val="1400"/>
              <a:buNone/>
              <a:defRPr sz="1800" b="0" i="0" u="none" strike="noStrike" cap="none"/>
            </a:lvl5pPr>
            <a:lvl6pPr marL="2743200" marR="0" lvl="5" indent="-228600" algn="l" rtl="0">
              <a:spcBef>
                <a:spcPts val="0"/>
              </a:spcBef>
              <a:spcAft>
                <a:spcPts val="0"/>
              </a:spcAft>
              <a:buSzPts val="1400"/>
              <a:buNone/>
              <a:defRPr sz="1800" b="0" i="0" u="none" strike="noStrike" cap="none"/>
            </a:lvl6pPr>
            <a:lvl7pPr marL="3200400" marR="0" lvl="6" indent="-228600" algn="l" rtl="0">
              <a:spcBef>
                <a:spcPts val="0"/>
              </a:spcBef>
              <a:spcAft>
                <a:spcPts val="0"/>
              </a:spcAft>
              <a:buSzPts val="1400"/>
              <a:buNone/>
              <a:defRPr sz="1800" b="0" i="0" u="none" strike="noStrike" cap="none"/>
            </a:lvl7pPr>
            <a:lvl8pPr marL="3657600" marR="0" lvl="7" indent="-228600" algn="l" rtl="0">
              <a:spcBef>
                <a:spcPts val="0"/>
              </a:spcBef>
              <a:spcAft>
                <a:spcPts val="0"/>
              </a:spcAft>
              <a:buSzPts val="1400"/>
              <a:buNone/>
              <a:defRPr sz="1800" b="0" i="0" u="none" strike="noStrike" cap="none"/>
            </a:lvl8pPr>
            <a:lvl9pPr marL="4114800" marR="0" lvl="8" indent="-228600" algn="l" rtl="0">
              <a:spcBef>
                <a:spcPts val="0"/>
              </a:spcBef>
              <a:spcAft>
                <a:spcPts val="0"/>
              </a:spcAft>
              <a:buSzPts val="1400"/>
              <a:buNone/>
              <a:defRPr sz="1800" b="0" i="0" u="none" strike="noStrike" cap="none"/>
            </a:lvl9pPr>
          </a:lstStyle>
          <a:p>
            <a:endParaRPr/>
          </a:p>
        </p:txBody>
      </p:sp>
      <p:sp>
        <p:nvSpPr>
          <p:cNvPr id="7" name="Google Shape;7;n"/>
          <p:cNvSpPr txBox="1">
            <a:spLocks noGrp="1"/>
          </p:cNvSpPr>
          <p:nvPr>
            <p:ph type="ftr" idx="11"/>
          </p:nvPr>
        </p:nvSpPr>
        <p:spPr>
          <a:xfrm>
            <a:off x="0" y="8685212"/>
            <a:ext cx="2971800" cy="457200"/>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SzPts val="1400"/>
              <a:buNone/>
              <a:defRPr sz="1200" b="0" i="0" u="none" strike="noStrike" cap="none">
                <a:solidFill>
                  <a:srgbClr val="000000"/>
                </a:solidFill>
                <a:latin typeface="Times New Roman"/>
                <a:ea typeface="Times New Roman"/>
                <a:cs typeface="Times New Roman"/>
                <a:sym typeface="Times New Roman"/>
              </a:defRPr>
            </a:lvl1pPr>
            <a:lvl2pPr marR="0" lvl="1"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0" i="0" u="none" strike="noStrike" cap="none">
                <a:solidFill>
                  <a:srgbClr val="000000"/>
                </a:solidFill>
                <a:latin typeface="Times New Roman"/>
                <a:ea typeface="Times New Roman"/>
                <a:cs typeface="Times New Roman"/>
                <a:sym typeface="Times New Roman"/>
              </a:rPr>
              <a:t>‹#›</a:t>
            </a:fld>
            <a:endParaRPr/>
          </a:p>
        </p:txBody>
      </p:sp>
    </p:spTree>
    <p:extLst>
      <p:ext uri="{BB962C8B-B14F-4D97-AF65-F5344CB8AC3E}">
        <p14:creationId xmlns:p14="http://schemas.microsoft.com/office/powerpoint/2010/main" val="2066997339"/>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0" i="0" u="none" strike="noStrike" cap="none">
                <a:solidFill>
                  <a:srgbClr val="000000"/>
                </a:solidFill>
                <a:latin typeface="Times New Roman"/>
                <a:ea typeface="Times New Roman"/>
                <a:cs typeface="Times New Roman"/>
                <a:sym typeface="Times New Roman"/>
              </a:rPr>
              <a:t>1</a:t>
            </a:fld>
            <a:endParaRPr/>
          </a:p>
        </p:txBody>
      </p:sp>
      <p:sp>
        <p:nvSpPr>
          <p:cNvPr id="82" name="Google Shape;82;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3" name="Google Shape;83;p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593426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10: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200"/>
              <a:buFont typeface="Times New Roman"/>
              <a:buNone/>
            </a:pPr>
            <a:r>
              <a:rPr lang="en-US" sz="1200" b="0" i="0" u="none">
                <a:solidFill>
                  <a:srgbClr val="000000"/>
                </a:solidFill>
                <a:latin typeface="Times New Roman"/>
                <a:ea typeface="Times New Roman"/>
                <a:cs typeface="Times New Roman"/>
                <a:sym typeface="Times New Roman"/>
              </a:rPr>
              <a:t>22.#</a:t>
            </a:r>
            <a:endParaRPr/>
          </a:p>
        </p:txBody>
      </p:sp>
      <p:sp>
        <p:nvSpPr>
          <p:cNvPr id="207" name="Google Shape;207;p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08" name="Google Shape;208;p1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430133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p11: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200"/>
              <a:buFont typeface="Times New Roman"/>
              <a:buNone/>
            </a:pPr>
            <a:r>
              <a:rPr lang="en-US" sz="1200" b="0" i="0" u="none">
                <a:solidFill>
                  <a:srgbClr val="000000"/>
                </a:solidFill>
                <a:latin typeface="Times New Roman"/>
                <a:ea typeface="Times New Roman"/>
                <a:cs typeface="Times New Roman"/>
                <a:sym typeface="Times New Roman"/>
              </a:rPr>
              <a:t>22.#</a:t>
            </a:r>
            <a:endParaRPr/>
          </a:p>
        </p:txBody>
      </p:sp>
      <p:sp>
        <p:nvSpPr>
          <p:cNvPr id="219" name="Google Shape;219;p1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20" name="Google Shape;220;p1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128972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p12: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200"/>
              <a:buFont typeface="Times New Roman"/>
              <a:buNone/>
            </a:pPr>
            <a:r>
              <a:rPr lang="en-US" sz="1200" b="0" i="0" u="none">
                <a:solidFill>
                  <a:srgbClr val="000000"/>
                </a:solidFill>
                <a:latin typeface="Times New Roman"/>
                <a:ea typeface="Times New Roman"/>
                <a:cs typeface="Times New Roman"/>
                <a:sym typeface="Times New Roman"/>
              </a:rPr>
              <a:t>22.#</a:t>
            </a:r>
            <a:endParaRPr/>
          </a:p>
        </p:txBody>
      </p:sp>
      <p:sp>
        <p:nvSpPr>
          <p:cNvPr id="229" name="Google Shape;229;p1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30" name="Google Shape;230;p1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701896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p13: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0" i="0" u="none">
                <a:solidFill>
                  <a:srgbClr val="000000"/>
                </a:solidFill>
                <a:latin typeface="Times New Roman"/>
                <a:ea typeface="Times New Roman"/>
                <a:cs typeface="Times New Roman"/>
                <a:sym typeface="Times New Roman"/>
              </a:rPr>
              <a:t>13</a:t>
            </a:fld>
            <a:endParaRPr/>
          </a:p>
        </p:txBody>
      </p:sp>
      <p:sp>
        <p:nvSpPr>
          <p:cNvPr id="240" name="Google Shape;240;p1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41" name="Google Shape;241;p1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468347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p14: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0" i="0" u="none">
                <a:solidFill>
                  <a:srgbClr val="000000"/>
                </a:solidFill>
                <a:latin typeface="Times New Roman"/>
                <a:ea typeface="Times New Roman"/>
                <a:cs typeface="Times New Roman"/>
                <a:sym typeface="Times New Roman"/>
              </a:rPr>
              <a:t>14</a:t>
            </a:fld>
            <a:endParaRPr/>
          </a:p>
        </p:txBody>
      </p:sp>
      <p:sp>
        <p:nvSpPr>
          <p:cNvPr id="251" name="Google Shape;251;p1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52" name="Google Shape;252;p1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258780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p15: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0" i="0" u="none">
                <a:solidFill>
                  <a:srgbClr val="000000"/>
                </a:solidFill>
                <a:latin typeface="Times New Roman"/>
                <a:ea typeface="Times New Roman"/>
                <a:cs typeface="Times New Roman"/>
                <a:sym typeface="Times New Roman"/>
              </a:rPr>
              <a:t>15</a:t>
            </a:fld>
            <a:endParaRPr/>
          </a:p>
        </p:txBody>
      </p:sp>
      <p:sp>
        <p:nvSpPr>
          <p:cNvPr id="262" name="Google Shape;262;p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63" name="Google Shape;263;p1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56368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p16: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0" i="0" u="none">
                <a:solidFill>
                  <a:srgbClr val="000000"/>
                </a:solidFill>
                <a:latin typeface="Times New Roman"/>
                <a:ea typeface="Times New Roman"/>
                <a:cs typeface="Times New Roman"/>
                <a:sym typeface="Times New Roman"/>
              </a:rPr>
              <a:t>16</a:t>
            </a:fld>
            <a:endParaRPr/>
          </a:p>
        </p:txBody>
      </p:sp>
      <p:sp>
        <p:nvSpPr>
          <p:cNvPr id="273" name="Google Shape;273;p1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74" name="Google Shape;274;p1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690098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p17: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200"/>
              <a:buFont typeface="Times New Roman"/>
              <a:buNone/>
            </a:pPr>
            <a:r>
              <a:rPr lang="en-US" sz="1200" b="0" i="0" u="none">
                <a:solidFill>
                  <a:srgbClr val="000000"/>
                </a:solidFill>
                <a:latin typeface="Times New Roman"/>
                <a:ea typeface="Times New Roman"/>
                <a:cs typeface="Times New Roman"/>
                <a:sym typeface="Times New Roman"/>
              </a:rPr>
              <a:t>22.#</a:t>
            </a:r>
            <a:endParaRPr/>
          </a:p>
        </p:txBody>
      </p:sp>
      <p:sp>
        <p:nvSpPr>
          <p:cNvPr id="285" name="Google Shape;285;p1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86" name="Google Shape;286;p1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460153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p18: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200"/>
              <a:buFont typeface="Times New Roman"/>
              <a:buNone/>
            </a:pPr>
            <a:r>
              <a:rPr lang="en-US" sz="1200" b="0" i="0" u="none">
                <a:solidFill>
                  <a:srgbClr val="000000"/>
                </a:solidFill>
                <a:latin typeface="Times New Roman"/>
                <a:ea typeface="Times New Roman"/>
                <a:cs typeface="Times New Roman"/>
                <a:sym typeface="Times New Roman"/>
              </a:rPr>
              <a:t>22.#</a:t>
            </a:r>
            <a:endParaRPr/>
          </a:p>
        </p:txBody>
      </p:sp>
      <p:sp>
        <p:nvSpPr>
          <p:cNvPr id="297" name="Google Shape;297;p1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98" name="Google Shape;298;p1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946124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p19: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200"/>
              <a:buFont typeface="Times New Roman"/>
              <a:buNone/>
            </a:pPr>
            <a:r>
              <a:rPr lang="en-US" sz="1200" b="0" i="0" u="none">
                <a:solidFill>
                  <a:srgbClr val="000000"/>
                </a:solidFill>
                <a:latin typeface="Times New Roman"/>
                <a:ea typeface="Times New Roman"/>
                <a:cs typeface="Times New Roman"/>
                <a:sym typeface="Times New Roman"/>
              </a:rPr>
              <a:t>22.#</a:t>
            </a:r>
            <a:endParaRPr/>
          </a:p>
        </p:txBody>
      </p:sp>
      <p:sp>
        <p:nvSpPr>
          <p:cNvPr id="309" name="Google Shape;309;p1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10" name="Google Shape;310;p1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294588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p2: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200"/>
              <a:buFont typeface="Times New Roman"/>
              <a:buNone/>
            </a:pPr>
            <a:r>
              <a:rPr lang="en-US" sz="1200" b="0" i="0" u="none">
                <a:solidFill>
                  <a:srgbClr val="000000"/>
                </a:solidFill>
                <a:latin typeface="Times New Roman"/>
                <a:ea typeface="Times New Roman"/>
                <a:cs typeface="Times New Roman"/>
                <a:sym typeface="Times New Roman"/>
              </a:rPr>
              <a:t>22.#</a:t>
            </a:r>
            <a:endParaRPr/>
          </a:p>
        </p:txBody>
      </p:sp>
      <p:sp>
        <p:nvSpPr>
          <p:cNvPr id="92" name="Google Shape;92;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93" name="Google Shape;93;p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8873797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p20: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0" i="0" u="none">
                <a:solidFill>
                  <a:srgbClr val="000000"/>
                </a:solidFill>
                <a:latin typeface="Times New Roman"/>
                <a:ea typeface="Times New Roman"/>
                <a:cs typeface="Times New Roman"/>
                <a:sym typeface="Times New Roman"/>
              </a:rPr>
              <a:t>20</a:t>
            </a:fld>
            <a:endParaRPr/>
          </a:p>
        </p:txBody>
      </p:sp>
      <p:sp>
        <p:nvSpPr>
          <p:cNvPr id="324" name="Google Shape;324;p2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25" name="Google Shape;325;p2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18141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p21: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0" i="0" u="none">
                <a:solidFill>
                  <a:srgbClr val="000000"/>
                </a:solidFill>
                <a:latin typeface="Times New Roman"/>
                <a:ea typeface="Times New Roman"/>
                <a:cs typeface="Times New Roman"/>
                <a:sym typeface="Times New Roman"/>
              </a:rPr>
              <a:t>21</a:t>
            </a:fld>
            <a:endParaRPr/>
          </a:p>
        </p:txBody>
      </p:sp>
      <p:sp>
        <p:nvSpPr>
          <p:cNvPr id="336" name="Google Shape;336;p2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37" name="Google Shape;337;p2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850871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p22: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200"/>
              <a:buFont typeface="Times New Roman"/>
              <a:buNone/>
            </a:pPr>
            <a:r>
              <a:rPr lang="en-US" sz="1200" b="0" i="0" u="none">
                <a:solidFill>
                  <a:srgbClr val="000000"/>
                </a:solidFill>
                <a:latin typeface="Times New Roman"/>
                <a:ea typeface="Times New Roman"/>
                <a:cs typeface="Times New Roman"/>
                <a:sym typeface="Times New Roman"/>
              </a:rPr>
              <a:t>22.#</a:t>
            </a:r>
            <a:endParaRPr/>
          </a:p>
        </p:txBody>
      </p:sp>
      <p:sp>
        <p:nvSpPr>
          <p:cNvPr id="347" name="Google Shape;347;p2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48" name="Google Shape;348;p2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034724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p23: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200"/>
              <a:buFont typeface="Times New Roman"/>
              <a:buNone/>
            </a:pPr>
            <a:r>
              <a:rPr lang="en-US" sz="1200" b="0" i="0" u="none">
                <a:solidFill>
                  <a:srgbClr val="000000"/>
                </a:solidFill>
                <a:latin typeface="Times New Roman"/>
                <a:ea typeface="Times New Roman"/>
                <a:cs typeface="Times New Roman"/>
                <a:sym typeface="Times New Roman"/>
              </a:rPr>
              <a:t>22.#</a:t>
            </a:r>
            <a:endParaRPr/>
          </a:p>
        </p:txBody>
      </p:sp>
      <p:sp>
        <p:nvSpPr>
          <p:cNvPr id="362" name="Google Shape;362;p2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63" name="Google Shape;363;p2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55876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p24: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200"/>
              <a:buFont typeface="Times New Roman"/>
              <a:buNone/>
            </a:pPr>
            <a:r>
              <a:rPr lang="en-US" sz="1200" b="0" i="0" u="none">
                <a:solidFill>
                  <a:srgbClr val="000000"/>
                </a:solidFill>
                <a:latin typeface="Times New Roman"/>
                <a:ea typeface="Times New Roman"/>
                <a:cs typeface="Times New Roman"/>
                <a:sym typeface="Times New Roman"/>
              </a:rPr>
              <a:t>22.#</a:t>
            </a:r>
            <a:endParaRPr/>
          </a:p>
        </p:txBody>
      </p:sp>
      <p:sp>
        <p:nvSpPr>
          <p:cNvPr id="372" name="Google Shape;37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73" name="Google Shape;373;p2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7958384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p25: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200"/>
              <a:buFont typeface="Times New Roman"/>
              <a:buNone/>
            </a:pPr>
            <a:r>
              <a:rPr lang="en-US" sz="1200" b="0" i="0" u="none">
                <a:solidFill>
                  <a:srgbClr val="000000"/>
                </a:solidFill>
                <a:latin typeface="Times New Roman"/>
                <a:ea typeface="Times New Roman"/>
                <a:cs typeface="Times New Roman"/>
                <a:sym typeface="Times New Roman"/>
              </a:rPr>
              <a:t>22.#</a:t>
            </a:r>
            <a:endParaRPr/>
          </a:p>
        </p:txBody>
      </p:sp>
      <p:sp>
        <p:nvSpPr>
          <p:cNvPr id="387" name="Google Shape;387;p2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88" name="Google Shape;388;p2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4355213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p26: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200"/>
              <a:buFont typeface="Times New Roman"/>
              <a:buNone/>
            </a:pPr>
            <a:r>
              <a:rPr lang="en-US" sz="1200" b="0" i="0" u="none">
                <a:solidFill>
                  <a:srgbClr val="000000"/>
                </a:solidFill>
                <a:latin typeface="Times New Roman"/>
                <a:ea typeface="Times New Roman"/>
                <a:cs typeface="Times New Roman"/>
                <a:sym typeface="Times New Roman"/>
              </a:rPr>
              <a:t>22.#</a:t>
            </a:r>
            <a:endParaRPr/>
          </a:p>
        </p:txBody>
      </p:sp>
      <p:sp>
        <p:nvSpPr>
          <p:cNvPr id="397" name="Google Shape;397;p2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98" name="Google Shape;398;p2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4750976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p27: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200"/>
              <a:buFont typeface="Times New Roman"/>
              <a:buNone/>
            </a:pPr>
            <a:r>
              <a:rPr lang="en-US" sz="1200" b="0" i="0" u="none">
                <a:solidFill>
                  <a:srgbClr val="000000"/>
                </a:solidFill>
                <a:latin typeface="Times New Roman"/>
                <a:ea typeface="Times New Roman"/>
                <a:cs typeface="Times New Roman"/>
                <a:sym typeface="Times New Roman"/>
              </a:rPr>
              <a:t>22.#</a:t>
            </a:r>
            <a:endParaRPr/>
          </a:p>
        </p:txBody>
      </p:sp>
      <p:sp>
        <p:nvSpPr>
          <p:cNvPr id="406" name="Google Shape;406;p2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07" name="Google Shape;407;p2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1056448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p28: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200"/>
              <a:buFont typeface="Times New Roman"/>
              <a:buNone/>
            </a:pPr>
            <a:r>
              <a:rPr lang="en-US" sz="1200" b="0" i="0" u="none">
                <a:solidFill>
                  <a:srgbClr val="000000"/>
                </a:solidFill>
                <a:latin typeface="Times New Roman"/>
                <a:ea typeface="Times New Roman"/>
                <a:cs typeface="Times New Roman"/>
                <a:sym typeface="Times New Roman"/>
              </a:rPr>
              <a:t>22.#</a:t>
            </a:r>
            <a:endParaRPr/>
          </a:p>
        </p:txBody>
      </p:sp>
      <p:sp>
        <p:nvSpPr>
          <p:cNvPr id="421" name="Google Shape;421;p2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22" name="Google Shape;422;p2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3815486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p29: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200"/>
              <a:buFont typeface="Times New Roman"/>
              <a:buNone/>
            </a:pPr>
            <a:r>
              <a:rPr lang="en-US" sz="1200" b="0" i="0" u="none">
                <a:solidFill>
                  <a:srgbClr val="000000"/>
                </a:solidFill>
                <a:latin typeface="Times New Roman"/>
                <a:ea typeface="Times New Roman"/>
                <a:cs typeface="Times New Roman"/>
                <a:sym typeface="Times New Roman"/>
              </a:rPr>
              <a:t>22.#</a:t>
            </a:r>
            <a:endParaRPr/>
          </a:p>
        </p:txBody>
      </p:sp>
      <p:sp>
        <p:nvSpPr>
          <p:cNvPr id="429" name="Google Shape;429;p2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30" name="Google Shape;430;p2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130851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p3: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Times New Roman"/>
              <a:buNone/>
            </a:pPr>
            <a:r>
              <a:rPr lang="en-US" sz="1200" b="0" i="0" u="none">
                <a:solidFill>
                  <a:schemeClr val="dk1"/>
                </a:solidFill>
                <a:latin typeface="Times New Roman"/>
                <a:ea typeface="Times New Roman"/>
                <a:cs typeface="Times New Roman"/>
                <a:sym typeface="Times New Roman"/>
              </a:rPr>
              <a:t>22.#</a:t>
            </a:r>
            <a:endParaRPr/>
          </a:p>
        </p:txBody>
      </p:sp>
      <p:sp>
        <p:nvSpPr>
          <p:cNvPr id="109" name="Google Shape;109;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10" name="Google Shape;110;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3889988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p30: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200"/>
              <a:buFont typeface="Times New Roman"/>
              <a:buNone/>
            </a:pPr>
            <a:r>
              <a:rPr lang="en-US" sz="1200" b="0" i="0" u="none">
                <a:solidFill>
                  <a:srgbClr val="000000"/>
                </a:solidFill>
                <a:latin typeface="Times New Roman"/>
                <a:ea typeface="Times New Roman"/>
                <a:cs typeface="Times New Roman"/>
                <a:sym typeface="Times New Roman"/>
              </a:rPr>
              <a:t>22.#</a:t>
            </a:r>
            <a:endParaRPr/>
          </a:p>
        </p:txBody>
      </p:sp>
      <p:sp>
        <p:nvSpPr>
          <p:cNvPr id="439" name="Google Shape;439;p3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40" name="Google Shape;440;p3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9418267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p31: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200"/>
              <a:buFont typeface="Times New Roman"/>
              <a:buNone/>
            </a:pPr>
            <a:r>
              <a:rPr lang="en-US" sz="1200" b="0" i="0" u="none">
                <a:solidFill>
                  <a:srgbClr val="000000"/>
                </a:solidFill>
                <a:latin typeface="Times New Roman"/>
                <a:ea typeface="Times New Roman"/>
                <a:cs typeface="Times New Roman"/>
                <a:sym typeface="Times New Roman"/>
              </a:rPr>
              <a:t>22.#</a:t>
            </a:r>
            <a:endParaRPr/>
          </a:p>
        </p:txBody>
      </p:sp>
      <p:sp>
        <p:nvSpPr>
          <p:cNvPr id="448" name="Google Shape;448;p3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49" name="Google Shape;449;p3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0868474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Google Shape;455;p32: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200"/>
              <a:buFont typeface="Times New Roman"/>
              <a:buNone/>
            </a:pPr>
            <a:r>
              <a:rPr lang="en-US" sz="1200" b="0" i="0" u="none">
                <a:solidFill>
                  <a:srgbClr val="000000"/>
                </a:solidFill>
                <a:latin typeface="Times New Roman"/>
                <a:ea typeface="Times New Roman"/>
                <a:cs typeface="Times New Roman"/>
                <a:sym typeface="Times New Roman"/>
              </a:rPr>
              <a:t>22.#</a:t>
            </a:r>
            <a:endParaRPr/>
          </a:p>
        </p:txBody>
      </p:sp>
      <p:sp>
        <p:nvSpPr>
          <p:cNvPr id="456" name="Google Shape;456;p3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57" name="Google Shape;457;p3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8407482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Google Shape;470;p33: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200"/>
              <a:buFont typeface="Times New Roman"/>
              <a:buNone/>
            </a:pPr>
            <a:r>
              <a:rPr lang="en-US" sz="1200" b="0" i="0" u="none">
                <a:solidFill>
                  <a:srgbClr val="000000"/>
                </a:solidFill>
                <a:latin typeface="Times New Roman"/>
                <a:ea typeface="Times New Roman"/>
                <a:cs typeface="Times New Roman"/>
                <a:sym typeface="Times New Roman"/>
              </a:rPr>
              <a:t>22.#</a:t>
            </a:r>
            <a:endParaRPr/>
          </a:p>
        </p:txBody>
      </p:sp>
      <p:sp>
        <p:nvSpPr>
          <p:cNvPr id="471" name="Google Shape;471;p3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72" name="Google Shape;472;p3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0369408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p34: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200"/>
              <a:buFont typeface="Times New Roman"/>
              <a:buNone/>
            </a:pPr>
            <a:r>
              <a:rPr lang="en-US" sz="1200" b="0" i="0" u="none">
                <a:solidFill>
                  <a:srgbClr val="000000"/>
                </a:solidFill>
                <a:latin typeface="Times New Roman"/>
                <a:ea typeface="Times New Roman"/>
                <a:cs typeface="Times New Roman"/>
                <a:sym typeface="Times New Roman"/>
              </a:rPr>
              <a:t>22.#</a:t>
            </a:r>
            <a:endParaRPr/>
          </a:p>
        </p:txBody>
      </p:sp>
      <p:sp>
        <p:nvSpPr>
          <p:cNvPr id="486" name="Google Shape;486;p3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87" name="Google Shape;487;p3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9008692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
        <p:cNvGrpSpPr/>
        <p:nvPr/>
      </p:nvGrpSpPr>
      <p:grpSpPr>
        <a:xfrm>
          <a:off x="0" y="0"/>
          <a:ext cx="0" cy="0"/>
          <a:chOff x="0" y="0"/>
          <a:chExt cx="0" cy="0"/>
        </a:xfrm>
      </p:grpSpPr>
      <p:sp>
        <p:nvSpPr>
          <p:cNvPr id="500" name="Google Shape;500;p35: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200"/>
              <a:buFont typeface="Times New Roman"/>
              <a:buNone/>
            </a:pPr>
            <a:r>
              <a:rPr lang="en-US" sz="1200" b="0" i="0" u="none">
                <a:solidFill>
                  <a:srgbClr val="000000"/>
                </a:solidFill>
                <a:latin typeface="Times New Roman"/>
                <a:ea typeface="Times New Roman"/>
                <a:cs typeface="Times New Roman"/>
                <a:sym typeface="Times New Roman"/>
              </a:rPr>
              <a:t>22.#</a:t>
            </a:r>
            <a:endParaRPr/>
          </a:p>
        </p:txBody>
      </p:sp>
      <p:sp>
        <p:nvSpPr>
          <p:cNvPr id="501" name="Google Shape;501;p3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02" name="Google Shape;502;p3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0968147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4"/>
        <p:cNvGrpSpPr/>
        <p:nvPr/>
      </p:nvGrpSpPr>
      <p:grpSpPr>
        <a:xfrm>
          <a:off x="0" y="0"/>
          <a:ext cx="0" cy="0"/>
          <a:chOff x="0" y="0"/>
          <a:chExt cx="0" cy="0"/>
        </a:xfrm>
      </p:grpSpPr>
      <p:sp>
        <p:nvSpPr>
          <p:cNvPr id="515" name="Google Shape;515;p36: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200"/>
              <a:buFont typeface="Times New Roman"/>
              <a:buNone/>
            </a:pPr>
            <a:r>
              <a:rPr lang="en-US" sz="1200" b="0" i="0" u="none">
                <a:solidFill>
                  <a:srgbClr val="000000"/>
                </a:solidFill>
                <a:latin typeface="Times New Roman"/>
                <a:ea typeface="Times New Roman"/>
                <a:cs typeface="Times New Roman"/>
                <a:sym typeface="Times New Roman"/>
              </a:rPr>
              <a:t>22.#</a:t>
            </a:r>
            <a:endParaRPr/>
          </a:p>
        </p:txBody>
      </p:sp>
      <p:sp>
        <p:nvSpPr>
          <p:cNvPr id="516" name="Google Shape;516;p3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17" name="Google Shape;517;p3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6100533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4"/>
        <p:cNvGrpSpPr/>
        <p:nvPr/>
      </p:nvGrpSpPr>
      <p:grpSpPr>
        <a:xfrm>
          <a:off x="0" y="0"/>
          <a:ext cx="0" cy="0"/>
          <a:chOff x="0" y="0"/>
          <a:chExt cx="0" cy="0"/>
        </a:xfrm>
      </p:grpSpPr>
      <p:sp>
        <p:nvSpPr>
          <p:cNvPr id="525" name="Google Shape;525;p37: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200"/>
              <a:buFont typeface="Times New Roman"/>
              <a:buNone/>
            </a:pPr>
            <a:r>
              <a:rPr lang="en-US" sz="1200" b="0" i="0" u="none">
                <a:solidFill>
                  <a:srgbClr val="000000"/>
                </a:solidFill>
                <a:latin typeface="Times New Roman"/>
                <a:ea typeface="Times New Roman"/>
                <a:cs typeface="Times New Roman"/>
                <a:sym typeface="Times New Roman"/>
              </a:rPr>
              <a:t>22.#</a:t>
            </a:r>
            <a:endParaRPr/>
          </a:p>
        </p:txBody>
      </p:sp>
      <p:sp>
        <p:nvSpPr>
          <p:cNvPr id="526" name="Google Shape;526;p3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27" name="Google Shape;527;p3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8673871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
        <p:cNvGrpSpPr/>
        <p:nvPr/>
      </p:nvGrpSpPr>
      <p:grpSpPr>
        <a:xfrm>
          <a:off x="0" y="0"/>
          <a:ext cx="0" cy="0"/>
          <a:chOff x="0" y="0"/>
          <a:chExt cx="0" cy="0"/>
        </a:xfrm>
      </p:grpSpPr>
      <p:sp>
        <p:nvSpPr>
          <p:cNvPr id="540" name="Google Shape;540;p38: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200"/>
              <a:buFont typeface="Times New Roman"/>
              <a:buNone/>
            </a:pPr>
            <a:r>
              <a:rPr lang="en-US" sz="1200" b="0" i="0" u="none">
                <a:solidFill>
                  <a:srgbClr val="000000"/>
                </a:solidFill>
                <a:latin typeface="Times New Roman"/>
                <a:ea typeface="Times New Roman"/>
                <a:cs typeface="Times New Roman"/>
                <a:sym typeface="Times New Roman"/>
              </a:rPr>
              <a:t>22.#</a:t>
            </a:r>
            <a:endParaRPr/>
          </a:p>
        </p:txBody>
      </p:sp>
      <p:sp>
        <p:nvSpPr>
          <p:cNvPr id="541" name="Google Shape;541;p3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42" name="Google Shape;542;p3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9804714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1"/>
        <p:cNvGrpSpPr/>
        <p:nvPr/>
      </p:nvGrpSpPr>
      <p:grpSpPr>
        <a:xfrm>
          <a:off x="0" y="0"/>
          <a:ext cx="0" cy="0"/>
          <a:chOff x="0" y="0"/>
          <a:chExt cx="0" cy="0"/>
        </a:xfrm>
      </p:grpSpPr>
      <p:sp>
        <p:nvSpPr>
          <p:cNvPr id="552" name="Google Shape;552;p39: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200"/>
              <a:buFont typeface="Times New Roman"/>
              <a:buNone/>
            </a:pPr>
            <a:r>
              <a:rPr lang="en-US" sz="1200" b="0" i="0" u="none">
                <a:solidFill>
                  <a:srgbClr val="000000"/>
                </a:solidFill>
                <a:latin typeface="Times New Roman"/>
                <a:ea typeface="Times New Roman"/>
                <a:cs typeface="Times New Roman"/>
                <a:sym typeface="Times New Roman"/>
              </a:rPr>
              <a:t>22.#</a:t>
            </a:r>
            <a:endParaRPr/>
          </a:p>
        </p:txBody>
      </p:sp>
      <p:sp>
        <p:nvSpPr>
          <p:cNvPr id="553" name="Google Shape;553;p3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54" name="Google Shape;554;p3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863042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p4: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Times New Roman"/>
              <a:buNone/>
            </a:pPr>
            <a:r>
              <a:rPr lang="en-US" sz="1200" b="0" i="0" u="none">
                <a:solidFill>
                  <a:schemeClr val="dk1"/>
                </a:solidFill>
                <a:latin typeface="Times New Roman"/>
                <a:ea typeface="Times New Roman"/>
                <a:cs typeface="Times New Roman"/>
                <a:sym typeface="Times New Roman"/>
              </a:rPr>
              <a:t>22.#</a:t>
            </a:r>
            <a:endParaRPr/>
          </a:p>
        </p:txBody>
      </p:sp>
      <p:sp>
        <p:nvSpPr>
          <p:cNvPr id="124" name="Google Shape;124;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25" name="Google Shape;125;p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4236900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2"/>
        <p:cNvGrpSpPr/>
        <p:nvPr/>
      </p:nvGrpSpPr>
      <p:grpSpPr>
        <a:xfrm>
          <a:off x="0" y="0"/>
          <a:ext cx="0" cy="0"/>
          <a:chOff x="0" y="0"/>
          <a:chExt cx="0" cy="0"/>
        </a:xfrm>
      </p:grpSpPr>
      <p:sp>
        <p:nvSpPr>
          <p:cNvPr id="563" name="Google Shape;563;p40: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200"/>
              <a:buFont typeface="Times New Roman"/>
              <a:buNone/>
            </a:pPr>
            <a:r>
              <a:rPr lang="en-US" sz="1200" b="0" i="0" u="none">
                <a:solidFill>
                  <a:srgbClr val="000000"/>
                </a:solidFill>
                <a:latin typeface="Times New Roman"/>
                <a:ea typeface="Times New Roman"/>
                <a:cs typeface="Times New Roman"/>
                <a:sym typeface="Times New Roman"/>
              </a:rPr>
              <a:t>22.#</a:t>
            </a:r>
            <a:endParaRPr/>
          </a:p>
        </p:txBody>
      </p:sp>
      <p:sp>
        <p:nvSpPr>
          <p:cNvPr id="564" name="Google Shape;564;p4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65" name="Google Shape;565;p4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0913141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
        <p:cNvGrpSpPr/>
        <p:nvPr/>
      </p:nvGrpSpPr>
      <p:grpSpPr>
        <a:xfrm>
          <a:off x="0" y="0"/>
          <a:ext cx="0" cy="0"/>
          <a:chOff x="0" y="0"/>
          <a:chExt cx="0" cy="0"/>
        </a:xfrm>
      </p:grpSpPr>
      <p:sp>
        <p:nvSpPr>
          <p:cNvPr id="573" name="Google Shape;573;p41: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200"/>
              <a:buFont typeface="Times New Roman"/>
              <a:buNone/>
            </a:pPr>
            <a:r>
              <a:rPr lang="en-US" sz="1200" b="0" i="0" u="none">
                <a:solidFill>
                  <a:srgbClr val="000000"/>
                </a:solidFill>
                <a:latin typeface="Times New Roman"/>
                <a:ea typeface="Times New Roman"/>
                <a:cs typeface="Times New Roman"/>
                <a:sym typeface="Times New Roman"/>
              </a:rPr>
              <a:t>22.#</a:t>
            </a:r>
            <a:endParaRPr/>
          </a:p>
        </p:txBody>
      </p:sp>
      <p:sp>
        <p:nvSpPr>
          <p:cNvPr id="574" name="Google Shape;574;p4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75" name="Google Shape;575;p4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148607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p5: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200"/>
              <a:buFont typeface="Times New Roman"/>
              <a:buNone/>
            </a:pPr>
            <a:r>
              <a:rPr lang="en-US" sz="1200" b="0" i="0" u="none">
                <a:solidFill>
                  <a:srgbClr val="000000"/>
                </a:solidFill>
                <a:latin typeface="Times New Roman"/>
                <a:ea typeface="Times New Roman"/>
                <a:cs typeface="Times New Roman"/>
                <a:sym typeface="Times New Roman"/>
              </a:rPr>
              <a:t>22.#</a:t>
            </a:r>
            <a:endParaRPr/>
          </a:p>
        </p:txBody>
      </p:sp>
      <p:sp>
        <p:nvSpPr>
          <p:cNvPr id="139" name="Google Shape;139;p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40" name="Google Shape;140;p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684948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6: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200"/>
              <a:buFont typeface="Times New Roman"/>
              <a:buNone/>
            </a:pPr>
            <a:r>
              <a:rPr lang="en-US" sz="1200" b="0" i="0" u="none">
                <a:solidFill>
                  <a:srgbClr val="000000"/>
                </a:solidFill>
                <a:latin typeface="Times New Roman"/>
                <a:ea typeface="Times New Roman"/>
                <a:cs typeface="Times New Roman"/>
                <a:sym typeface="Times New Roman"/>
              </a:rPr>
              <a:t>22.#</a:t>
            </a:r>
            <a:endParaRPr/>
          </a:p>
        </p:txBody>
      </p:sp>
      <p:sp>
        <p:nvSpPr>
          <p:cNvPr id="149" name="Google Shape;149;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50" name="Google Shape;150;p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527073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7: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200"/>
              <a:buFont typeface="Times New Roman"/>
              <a:buNone/>
            </a:pPr>
            <a:r>
              <a:rPr lang="en-US" sz="1200" b="0" i="0" u="none">
                <a:solidFill>
                  <a:srgbClr val="000000"/>
                </a:solidFill>
                <a:latin typeface="Times New Roman"/>
                <a:ea typeface="Times New Roman"/>
                <a:cs typeface="Times New Roman"/>
                <a:sym typeface="Times New Roman"/>
              </a:rPr>
              <a:t>22.#</a:t>
            </a:r>
            <a:endParaRPr/>
          </a:p>
        </p:txBody>
      </p:sp>
      <p:sp>
        <p:nvSpPr>
          <p:cNvPr id="165" name="Google Shape;165;p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66" name="Google Shape;166;p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598660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p8: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200"/>
              <a:buFont typeface="Times New Roman"/>
              <a:buNone/>
            </a:pPr>
            <a:r>
              <a:rPr lang="en-US" sz="1200" b="0" i="0" u="none">
                <a:solidFill>
                  <a:srgbClr val="000000"/>
                </a:solidFill>
                <a:latin typeface="Times New Roman"/>
                <a:ea typeface="Times New Roman"/>
                <a:cs typeface="Times New Roman"/>
                <a:sym typeface="Times New Roman"/>
              </a:rPr>
              <a:t>22.#</a:t>
            </a:r>
            <a:endParaRPr/>
          </a:p>
        </p:txBody>
      </p:sp>
      <p:sp>
        <p:nvSpPr>
          <p:cNvPr id="181" name="Google Shape;181;p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82" name="Google Shape;182;p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433381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p9: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0" i="0" u="none">
                <a:solidFill>
                  <a:srgbClr val="000000"/>
                </a:solidFill>
                <a:latin typeface="Times New Roman"/>
                <a:ea typeface="Times New Roman"/>
                <a:cs typeface="Times New Roman"/>
                <a:sym typeface="Times New Roman"/>
              </a:rPr>
              <a:t>9</a:t>
            </a:fld>
            <a:endParaRPr/>
          </a:p>
        </p:txBody>
      </p:sp>
      <p:sp>
        <p:nvSpPr>
          <p:cNvPr id="196" name="Google Shape;196;p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97" name="Google Shape;197;p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31541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
        <p:cNvGrpSpPr/>
        <p:nvPr/>
      </p:nvGrpSpPr>
      <p:grpSpPr>
        <a:xfrm>
          <a:off x="0" y="0"/>
          <a:ext cx="0" cy="0"/>
          <a:chOff x="0" y="0"/>
          <a:chExt cx="0" cy="0"/>
        </a:xfrm>
      </p:grpSpPr>
      <p:sp>
        <p:nvSpPr>
          <p:cNvPr id="12" name="Google Shape;12;p2"/>
          <p:cNvSpPr txBox="1">
            <a:spLocks noGrp="1"/>
          </p:cNvSpPr>
          <p:nvPr>
            <p:ph type="sldNum" idx="12"/>
          </p:nvPr>
        </p:nvSpPr>
        <p:spPr>
          <a:xfrm>
            <a:off x="0" y="6400800"/>
            <a:ext cx="1905000" cy="457200"/>
          </a:xfrm>
          <a:prstGeom prst="rect">
            <a:avLst/>
          </a:prstGeom>
          <a:noFill/>
          <a:ln>
            <a:noFill/>
          </a:ln>
        </p:spPr>
        <p:txBody>
          <a:bodyPr spcFirstLastPara="1" wrap="square" lIns="91425" tIns="45700" rIns="91425" bIns="45700" anchor="b" anchorCtr="0">
            <a:noAutofit/>
          </a:bodyPr>
          <a:lstStyle>
            <a:lvl1pPr marL="0" marR="0" lvl="0" indent="0" algn="l">
              <a:lnSpc>
                <a:spcPct val="100000"/>
              </a:lnSpc>
              <a:spcBef>
                <a:spcPts val="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1pPr>
            <a:lvl2pPr marL="0" marR="0" lvl="1" indent="0" algn="l">
              <a:lnSpc>
                <a:spcPct val="100000"/>
              </a:lnSpc>
              <a:spcBef>
                <a:spcPts val="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2pPr>
            <a:lvl3pPr marL="0" marR="0" lvl="2" indent="0" algn="l">
              <a:lnSpc>
                <a:spcPct val="100000"/>
              </a:lnSpc>
              <a:spcBef>
                <a:spcPts val="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3pPr>
            <a:lvl4pPr marL="0" marR="0" lvl="3" indent="0" algn="l">
              <a:lnSpc>
                <a:spcPct val="100000"/>
              </a:lnSpc>
              <a:spcBef>
                <a:spcPts val="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4pPr>
            <a:lvl5pPr marL="0" marR="0" lvl="4" indent="0" algn="l">
              <a:lnSpc>
                <a:spcPct val="100000"/>
              </a:lnSpc>
              <a:spcBef>
                <a:spcPts val="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5pPr>
            <a:lvl6pPr marL="0" marR="0" lvl="5" indent="0" algn="l">
              <a:lnSpc>
                <a:spcPct val="100000"/>
              </a:lnSpc>
              <a:spcBef>
                <a:spcPts val="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6pPr>
            <a:lvl7pPr marL="0" marR="0" lvl="6" indent="0" algn="l">
              <a:lnSpc>
                <a:spcPct val="100000"/>
              </a:lnSpc>
              <a:spcBef>
                <a:spcPts val="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7pPr>
            <a:lvl8pPr marL="0" marR="0" lvl="7" indent="0" algn="l">
              <a:lnSpc>
                <a:spcPct val="100000"/>
              </a:lnSpc>
              <a:spcBef>
                <a:spcPts val="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8pPr>
            <a:lvl9pPr marL="0" marR="0" lvl="8" indent="0" algn="l">
              <a:lnSpc>
                <a:spcPct val="100000"/>
              </a:lnSpc>
              <a:spcBef>
                <a:spcPts val="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9pPr>
          </a:lstStyle>
          <a:p>
            <a:pPr marL="0" lvl="0" indent="0" algn="l" rtl="0">
              <a:spcBef>
                <a:spcPts val="0"/>
              </a:spcBef>
              <a:spcAft>
                <a:spcPts val="0"/>
              </a:spcAft>
              <a:buNone/>
            </a:pPr>
            <a:r>
              <a:rPr lang="en-US"/>
              <a:t>22.</a:t>
            </a: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50"/>
        <p:cNvGrpSpPr/>
        <p:nvPr/>
      </p:nvGrpSpPr>
      <p:grpSpPr>
        <a:xfrm>
          <a:off x="0" y="0"/>
          <a:ext cx="0" cy="0"/>
          <a:chOff x="0" y="0"/>
          <a:chExt cx="0" cy="0"/>
        </a:xfrm>
      </p:grpSpPr>
      <p:sp>
        <p:nvSpPr>
          <p:cNvPr id="51" name="Google Shape;51;p1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4400" b="0" i="0" u="none" strike="noStrike" cap="none">
                <a:solidFill>
                  <a:schemeClr val="dk2"/>
                </a:solidFill>
                <a:latin typeface="Tahoma"/>
                <a:ea typeface="Tahoma"/>
                <a:cs typeface="Tahoma"/>
                <a:sym typeface="Tahoma"/>
              </a:defRPr>
            </a:lvl1pPr>
            <a:lvl2pPr marR="0" lvl="1" algn="l" rtl="0">
              <a:spcBef>
                <a:spcPts val="0"/>
              </a:spcBef>
              <a:spcAft>
                <a:spcPts val="0"/>
              </a:spcAft>
              <a:buSzPts val="1400"/>
              <a:buNone/>
              <a:defRPr sz="4400" b="0" i="0" u="none" strike="noStrike" cap="none">
                <a:solidFill>
                  <a:schemeClr val="dk2"/>
                </a:solidFill>
                <a:latin typeface="Tahoma"/>
                <a:ea typeface="Tahoma"/>
                <a:cs typeface="Tahoma"/>
                <a:sym typeface="Tahoma"/>
              </a:defRPr>
            </a:lvl2pPr>
            <a:lvl3pPr marR="0" lvl="2" algn="l" rtl="0">
              <a:spcBef>
                <a:spcPts val="0"/>
              </a:spcBef>
              <a:spcAft>
                <a:spcPts val="0"/>
              </a:spcAft>
              <a:buSzPts val="1400"/>
              <a:buNone/>
              <a:defRPr sz="4400" b="0" i="0" u="none" strike="noStrike" cap="none">
                <a:solidFill>
                  <a:schemeClr val="dk2"/>
                </a:solidFill>
                <a:latin typeface="Tahoma"/>
                <a:ea typeface="Tahoma"/>
                <a:cs typeface="Tahoma"/>
                <a:sym typeface="Tahoma"/>
              </a:defRPr>
            </a:lvl3pPr>
            <a:lvl4pPr marR="0" lvl="3" algn="l" rtl="0">
              <a:spcBef>
                <a:spcPts val="0"/>
              </a:spcBef>
              <a:spcAft>
                <a:spcPts val="0"/>
              </a:spcAft>
              <a:buSzPts val="1400"/>
              <a:buNone/>
              <a:defRPr sz="4400" b="0" i="0" u="none" strike="noStrike" cap="none">
                <a:solidFill>
                  <a:schemeClr val="dk2"/>
                </a:solidFill>
                <a:latin typeface="Tahoma"/>
                <a:ea typeface="Tahoma"/>
                <a:cs typeface="Tahoma"/>
                <a:sym typeface="Tahoma"/>
              </a:defRPr>
            </a:lvl4pPr>
            <a:lvl5pPr marR="0" lvl="4" algn="l" rtl="0">
              <a:spcBef>
                <a:spcPts val="0"/>
              </a:spcBef>
              <a:spcAft>
                <a:spcPts val="0"/>
              </a:spcAft>
              <a:buSzPts val="1400"/>
              <a:buNone/>
              <a:defRPr sz="4400" b="0" i="0" u="none" strike="noStrike" cap="none">
                <a:solidFill>
                  <a:schemeClr val="dk2"/>
                </a:solidFill>
                <a:latin typeface="Tahoma"/>
                <a:ea typeface="Tahoma"/>
                <a:cs typeface="Tahoma"/>
                <a:sym typeface="Tahoma"/>
              </a:defRPr>
            </a:lvl5pPr>
            <a:lvl6pPr marR="0" lvl="5" algn="l" rtl="0">
              <a:spcBef>
                <a:spcPts val="0"/>
              </a:spcBef>
              <a:spcAft>
                <a:spcPts val="0"/>
              </a:spcAft>
              <a:buSzPts val="1400"/>
              <a:buNone/>
              <a:defRPr sz="4400" b="0" i="0" u="none" strike="noStrike" cap="none">
                <a:solidFill>
                  <a:schemeClr val="dk2"/>
                </a:solidFill>
                <a:latin typeface="Tahoma"/>
                <a:ea typeface="Tahoma"/>
                <a:cs typeface="Tahoma"/>
                <a:sym typeface="Tahoma"/>
              </a:defRPr>
            </a:lvl6pPr>
            <a:lvl7pPr marR="0" lvl="6" algn="l" rtl="0">
              <a:spcBef>
                <a:spcPts val="0"/>
              </a:spcBef>
              <a:spcAft>
                <a:spcPts val="0"/>
              </a:spcAft>
              <a:buSzPts val="1400"/>
              <a:buNone/>
              <a:defRPr sz="4400" b="0" i="0" u="none" strike="noStrike" cap="none">
                <a:solidFill>
                  <a:schemeClr val="dk2"/>
                </a:solidFill>
                <a:latin typeface="Tahoma"/>
                <a:ea typeface="Tahoma"/>
                <a:cs typeface="Tahoma"/>
                <a:sym typeface="Tahoma"/>
              </a:defRPr>
            </a:lvl7pPr>
            <a:lvl8pPr marR="0" lvl="7" algn="l" rtl="0">
              <a:spcBef>
                <a:spcPts val="0"/>
              </a:spcBef>
              <a:spcAft>
                <a:spcPts val="0"/>
              </a:spcAft>
              <a:buSzPts val="1400"/>
              <a:buNone/>
              <a:defRPr sz="4400" b="0" i="0" u="none" strike="noStrike" cap="none">
                <a:solidFill>
                  <a:schemeClr val="dk2"/>
                </a:solidFill>
                <a:latin typeface="Tahoma"/>
                <a:ea typeface="Tahoma"/>
                <a:cs typeface="Tahoma"/>
                <a:sym typeface="Tahoma"/>
              </a:defRPr>
            </a:lvl8pPr>
            <a:lvl9pPr marR="0" lvl="8" algn="l" rtl="0">
              <a:spcBef>
                <a:spcPts val="0"/>
              </a:spcBef>
              <a:spcAft>
                <a:spcPts val="0"/>
              </a:spcAft>
              <a:buSzPts val="1400"/>
              <a:buNone/>
              <a:defRPr sz="4400" b="0" i="0" u="none" strike="noStrike" cap="none">
                <a:solidFill>
                  <a:schemeClr val="dk2"/>
                </a:solidFill>
                <a:latin typeface="Tahoma"/>
                <a:ea typeface="Tahoma"/>
                <a:cs typeface="Tahoma"/>
                <a:sym typeface="Tahoma"/>
              </a:defRPr>
            </a:lvl9pPr>
          </a:lstStyle>
          <a:p>
            <a:endParaRPr/>
          </a:p>
        </p:txBody>
      </p:sp>
      <p:sp>
        <p:nvSpPr>
          <p:cNvPr id="52" name="Google Shape;52;p11"/>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Autofit/>
          </a:bodyPr>
          <a:lstStyle>
            <a:lvl1pPr marL="457200" marR="0" lvl="0" indent="-350520" algn="l" rtl="0">
              <a:spcBef>
                <a:spcPts val="640"/>
              </a:spcBef>
              <a:spcAft>
                <a:spcPts val="0"/>
              </a:spcAft>
              <a:buClr>
                <a:schemeClr val="folHlink"/>
              </a:buClr>
              <a:buSzPts val="1920"/>
              <a:buFont typeface="Noto Sans Symbols"/>
              <a:buChar char="■"/>
              <a:defRPr sz="3200" b="0" i="0" u="none" strike="noStrike" cap="none">
                <a:solidFill>
                  <a:schemeClr val="dk1"/>
                </a:solidFill>
                <a:latin typeface="Tahoma"/>
                <a:ea typeface="Tahoma"/>
                <a:cs typeface="Tahoma"/>
                <a:sym typeface="Tahoma"/>
              </a:defRPr>
            </a:lvl1pPr>
            <a:lvl2pPr marL="914400" marR="0" lvl="1" indent="-326390" algn="l" rtl="0">
              <a:spcBef>
                <a:spcPts val="560"/>
              </a:spcBef>
              <a:spcAft>
                <a:spcPts val="0"/>
              </a:spcAft>
              <a:buClr>
                <a:schemeClr val="hlink"/>
              </a:buClr>
              <a:buSzPts val="1540"/>
              <a:buFont typeface="Noto Sans Symbols"/>
              <a:buChar char="■"/>
              <a:defRPr sz="2800" b="0" i="0" u="none" strike="noStrike" cap="none">
                <a:solidFill>
                  <a:schemeClr val="dk1"/>
                </a:solidFill>
                <a:latin typeface="Tahoma"/>
                <a:ea typeface="Tahoma"/>
                <a:cs typeface="Tahoma"/>
                <a:sym typeface="Tahoma"/>
              </a:defRPr>
            </a:lvl2pPr>
            <a:lvl3pPr marL="1371600" marR="0" lvl="2" indent="-304800" algn="l" rtl="0">
              <a:spcBef>
                <a:spcPts val="480"/>
              </a:spcBef>
              <a:spcAft>
                <a:spcPts val="0"/>
              </a:spcAft>
              <a:buClr>
                <a:schemeClr val="folHlink"/>
              </a:buClr>
              <a:buSzPts val="1200"/>
              <a:buFont typeface="Noto Sans Symbols"/>
              <a:buChar char="■"/>
              <a:defRPr sz="2400" b="0" i="0" u="none" strike="noStrike" cap="none">
                <a:solidFill>
                  <a:schemeClr val="dk1"/>
                </a:solidFill>
                <a:latin typeface="Tahoma"/>
                <a:ea typeface="Tahoma"/>
                <a:cs typeface="Tahoma"/>
                <a:sym typeface="Tahoma"/>
              </a:defRPr>
            </a:lvl3pPr>
            <a:lvl4pPr marL="1828800" marR="0" lvl="3" indent="-298450" algn="l" rtl="0">
              <a:spcBef>
                <a:spcPts val="400"/>
              </a:spcBef>
              <a:spcAft>
                <a:spcPts val="0"/>
              </a:spcAft>
              <a:buClr>
                <a:schemeClr val="accent2"/>
              </a:buClr>
              <a:buSzPts val="1100"/>
              <a:buFont typeface="Noto Sans Symbols"/>
              <a:buChar char="■"/>
              <a:defRPr sz="2000" b="0" i="0" u="none" strike="noStrike" cap="none">
                <a:solidFill>
                  <a:schemeClr val="dk1"/>
                </a:solidFill>
                <a:latin typeface="Tahoma"/>
                <a:ea typeface="Tahoma"/>
                <a:cs typeface="Tahoma"/>
                <a:sym typeface="Tahoma"/>
              </a:defRPr>
            </a:lvl4pPr>
            <a:lvl5pPr marL="2286000" marR="0" lvl="4" indent="-292100"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5pPr>
            <a:lvl6pPr marL="2743200" marR="0" lvl="5" indent="-292100"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6pPr>
            <a:lvl7pPr marL="3200400" marR="0" lvl="6" indent="-292100"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7pPr>
            <a:lvl8pPr marL="3657600" marR="0" lvl="7" indent="-292100"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8pPr>
            <a:lvl9pPr marL="4114800" marR="0" lvl="8" indent="-292100"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9pPr>
          </a:lstStyle>
          <a:p>
            <a:endParaRPr/>
          </a:p>
        </p:txBody>
      </p:sp>
      <p:sp>
        <p:nvSpPr>
          <p:cNvPr id="53" name="Google Shape;53;p11"/>
          <p:cNvSpPr txBox="1">
            <a:spLocks noGrp="1"/>
          </p:cNvSpPr>
          <p:nvPr>
            <p:ph type="sldNum" idx="12"/>
          </p:nvPr>
        </p:nvSpPr>
        <p:spPr>
          <a:xfrm>
            <a:off x="0" y="6400800"/>
            <a:ext cx="1905000" cy="457200"/>
          </a:xfrm>
          <a:prstGeom prst="rect">
            <a:avLst/>
          </a:prstGeom>
          <a:noFill/>
          <a:ln>
            <a:noFill/>
          </a:ln>
        </p:spPr>
        <p:txBody>
          <a:bodyPr spcFirstLastPara="1" wrap="square" lIns="91425" tIns="45700" rIns="91425" bIns="45700" anchor="b" anchorCtr="0">
            <a:noAutofit/>
          </a:bodyPr>
          <a:lstStyle>
            <a:lvl1pPr marL="0" marR="0" lvl="0"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1pPr>
            <a:lvl2pPr marL="0" marR="0" lvl="1"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2pPr>
            <a:lvl3pPr marL="0" marR="0" lvl="2"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3pPr>
            <a:lvl4pPr marL="0" marR="0" lvl="3"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4pPr>
            <a:lvl5pPr marL="0" marR="0" lvl="4"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5pPr>
            <a:lvl6pPr marL="0" marR="0" lvl="5"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6pPr>
            <a:lvl7pPr marL="0" marR="0" lvl="6"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7pPr>
            <a:lvl8pPr marL="0" marR="0" lvl="7"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8pPr>
            <a:lvl9pPr marL="0" marR="0" lvl="8"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9pPr>
          </a:lstStyle>
          <a:p>
            <a:pPr marL="0" lvl="0" indent="0" algn="l" rtl="0">
              <a:spcBef>
                <a:spcPts val="0"/>
              </a:spcBef>
              <a:spcAft>
                <a:spcPts val="0"/>
              </a:spcAft>
              <a:buNone/>
            </a:pPr>
            <a:r>
              <a:rPr lang="en-US"/>
              <a:t>22.</a:t>
            </a: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6"/>
        <p:cNvGrpSpPr/>
        <p:nvPr/>
      </p:nvGrpSpPr>
      <p:grpSpPr>
        <a:xfrm>
          <a:off x="0" y="0"/>
          <a:ext cx="0" cy="0"/>
          <a:chOff x="0" y="0"/>
          <a:chExt cx="0" cy="0"/>
        </a:xfrm>
      </p:grpSpPr>
      <p:sp>
        <p:nvSpPr>
          <p:cNvPr id="57" name="Google Shape;57;p13"/>
          <p:cNvSpPr txBox="1">
            <a:spLocks noGrp="1"/>
          </p:cNvSpPr>
          <p:nvPr>
            <p:ph type="sldNum" idx="12"/>
          </p:nvPr>
        </p:nvSpPr>
        <p:spPr>
          <a:xfrm>
            <a:off x="0" y="6400800"/>
            <a:ext cx="1905000" cy="457200"/>
          </a:xfrm>
          <a:prstGeom prst="rect">
            <a:avLst/>
          </a:prstGeom>
          <a:noFill/>
          <a:ln>
            <a:noFill/>
          </a:ln>
        </p:spPr>
        <p:txBody>
          <a:bodyPr spcFirstLastPara="1" wrap="square" lIns="91425" tIns="45700" rIns="91425" bIns="45700" anchor="b" anchorCtr="0">
            <a:noAutofit/>
          </a:bodyPr>
          <a:lstStyle>
            <a:lvl1pPr marL="0" marR="0" lvl="0" indent="0" algn="l">
              <a:lnSpc>
                <a:spcPct val="100000"/>
              </a:lnSpc>
              <a:spcBef>
                <a:spcPts val="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1pPr>
            <a:lvl2pPr marL="0" marR="0" lvl="1" indent="0" algn="l">
              <a:lnSpc>
                <a:spcPct val="100000"/>
              </a:lnSpc>
              <a:spcBef>
                <a:spcPts val="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2pPr>
            <a:lvl3pPr marL="0" marR="0" lvl="2" indent="0" algn="l">
              <a:lnSpc>
                <a:spcPct val="100000"/>
              </a:lnSpc>
              <a:spcBef>
                <a:spcPts val="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3pPr>
            <a:lvl4pPr marL="0" marR="0" lvl="3" indent="0" algn="l">
              <a:lnSpc>
                <a:spcPct val="100000"/>
              </a:lnSpc>
              <a:spcBef>
                <a:spcPts val="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4pPr>
            <a:lvl5pPr marL="0" marR="0" lvl="4" indent="0" algn="l">
              <a:lnSpc>
                <a:spcPct val="100000"/>
              </a:lnSpc>
              <a:spcBef>
                <a:spcPts val="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5pPr>
            <a:lvl6pPr marL="0" marR="0" lvl="5" indent="0" algn="l">
              <a:lnSpc>
                <a:spcPct val="100000"/>
              </a:lnSpc>
              <a:spcBef>
                <a:spcPts val="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6pPr>
            <a:lvl7pPr marL="0" marR="0" lvl="6" indent="0" algn="l">
              <a:lnSpc>
                <a:spcPct val="100000"/>
              </a:lnSpc>
              <a:spcBef>
                <a:spcPts val="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7pPr>
            <a:lvl8pPr marL="0" marR="0" lvl="7" indent="0" algn="l">
              <a:lnSpc>
                <a:spcPct val="100000"/>
              </a:lnSpc>
              <a:spcBef>
                <a:spcPts val="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8pPr>
            <a:lvl9pPr marL="0" marR="0" lvl="8" indent="0" algn="l">
              <a:lnSpc>
                <a:spcPct val="100000"/>
              </a:lnSpc>
              <a:spcBef>
                <a:spcPts val="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9pPr>
          </a:lstStyle>
          <a:p>
            <a:pPr marL="0" lvl="0" indent="0" algn="l" rtl="0">
              <a:spcBef>
                <a:spcPts val="0"/>
              </a:spcBef>
              <a:spcAft>
                <a:spcPts val="0"/>
              </a:spcAft>
              <a:buNone/>
            </a:pPr>
            <a:r>
              <a:rPr lang="en-US"/>
              <a:t>22.</a:t>
            </a: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74"/>
        <p:cNvGrpSpPr/>
        <p:nvPr/>
      </p:nvGrpSpPr>
      <p:grpSpPr>
        <a:xfrm>
          <a:off x="0" y="0"/>
          <a:ext cx="0" cy="0"/>
          <a:chOff x="0" y="0"/>
          <a:chExt cx="0" cy="0"/>
        </a:xfrm>
      </p:grpSpPr>
      <p:sp>
        <p:nvSpPr>
          <p:cNvPr id="75" name="Google Shape;75;p15"/>
          <p:cNvSpPr txBox="1">
            <a:spLocks noGrp="1"/>
          </p:cNvSpPr>
          <p:nvPr>
            <p:ph type="ctrTitle"/>
          </p:nvPr>
        </p:nvSpPr>
        <p:spPr>
          <a:xfrm>
            <a:off x="990600" y="1676400"/>
            <a:ext cx="7772400" cy="1462088"/>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4400" b="0" i="0" u="none" strike="noStrike" cap="none">
                <a:solidFill>
                  <a:schemeClr val="dk2"/>
                </a:solidFill>
                <a:latin typeface="Tahoma"/>
                <a:ea typeface="Tahoma"/>
                <a:cs typeface="Tahoma"/>
                <a:sym typeface="Tahoma"/>
              </a:defRPr>
            </a:lvl1pPr>
            <a:lvl2pPr marR="0" lvl="1" algn="l" rtl="0">
              <a:spcBef>
                <a:spcPts val="0"/>
              </a:spcBef>
              <a:spcAft>
                <a:spcPts val="0"/>
              </a:spcAft>
              <a:buSzPts val="1400"/>
              <a:buNone/>
              <a:defRPr sz="4400" b="0" i="0" u="none" strike="noStrike" cap="none">
                <a:solidFill>
                  <a:schemeClr val="dk2"/>
                </a:solidFill>
                <a:latin typeface="Tahoma"/>
                <a:ea typeface="Tahoma"/>
                <a:cs typeface="Tahoma"/>
                <a:sym typeface="Tahoma"/>
              </a:defRPr>
            </a:lvl2pPr>
            <a:lvl3pPr marR="0" lvl="2" algn="l" rtl="0">
              <a:spcBef>
                <a:spcPts val="0"/>
              </a:spcBef>
              <a:spcAft>
                <a:spcPts val="0"/>
              </a:spcAft>
              <a:buSzPts val="1400"/>
              <a:buNone/>
              <a:defRPr sz="4400" b="0" i="0" u="none" strike="noStrike" cap="none">
                <a:solidFill>
                  <a:schemeClr val="dk2"/>
                </a:solidFill>
                <a:latin typeface="Tahoma"/>
                <a:ea typeface="Tahoma"/>
                <a:cs typeface="Tahoma"/>
                <a:sym typeface="Tahoma"/>
              </a:defRPr>
            </a:lvl3pPr>
            <a:lvl4pPr marR="0" lvl="3" algn="l" rtl="0">
              <a:spcBef>
                <a:spcPts val="0"/>
              </a:spcBef>
              <a:spcAft>
                <a:spcPts val="0"/>
              </a:spcAft>
              <a:buSzPts val="1400"/>
              <a:buNone/>
              <a:defRPr sz="4400" b="0" i="0" u="none" strike="noStrike" cap="none">
                <a:solidFill>
                  <a:schemeClr val="dk2"/>
                </a:solidFill>
                <a:latin typeface="Tahoma"/>
                <a:ea typeface="Tahoma"/>
                <a:cs typeface="Tahoma"/>
                <a:sym typeface="Tahoma"/>
              </a:defRPr>
            </a:lvl4pPr>
            <a:lvl5pPr marR="0" lvl="4" algn="l" rtl="0">
              <a:spcBef>
                <a:spcPts val="0"/>
              </a:spcBef>
              <a:spcAft>
                <a:spcPts val="0"/>
              </a:spcAft>
              <a:buSzPts val="1400"/>
              <a:buNone/>
              <a:defRPr sz="4400" b="0" i="0" u="none" strike="noStrike" cap="none">
                <a:solidFill>
                  <a:schemeClr val="dk2"/>
                </a:solidFill>
                <a:latin typeface="Tahoma"/>
                <a:ea typeface="Tahoma"/>
                <a:cs typeface="Tahoma"/>
                <a:sym typeface="Tahoma"/>
              </a:defRPr>
            </a:lvl5pPr>
            <a:lvl6pPr marR="0" lvl="5" algn="l" rtl="0">
              <a:spcBef>
                <a:spcPts val="0"/>
              </a:spcBef>
              <a:spcAft>
                <a:spcPts val="0"/>
              </a:spcAft>
              <a:buSzPts val="1400"/>
              <a:buNone/>
              <a:defRPr sz="4400" b="0" i="0" u="none" strike="noStrike" cap="none">
                <a:solidFill>
                  <a:schemeClr val="dk2"/>
                </a:solidFill>
                <a:latin typeface="Tahoma"/>
                <a:ea typeface="Tahoma"/>
                <a:cs typeface="Tahoma"/>
                <a:sym typeface="Tahoma"/>
              </a:defRPr>
            </a:lvl6pPr>
            <a:lvl7pPr marR="0" lvl="6" algn="l" rtl="0">
              <a:spcBef>
                <a:spcPts val="0"/>
              </a:spcBef>
              <a:spcAft>
                <a:spcPts val="0"/>
              </a:spcAft>
              <a:buSzPts val="1400"/>
              <a:buNone/>
              <a:defRPr sz="4400" b="0" i="0" u="none" strike="noStrike" cap="none">
                <a:solidFill>
                  <a:schemeClr val="dk2"/>
                </a:solidFill>
                <a:latin typeface="Tahoma"/>
                <a:ea typeface="Tahoma"/>
                <a:cs typeface="Tahoma"/>
                <a:sym typeface="Tahoma"/>
              </a:defRPr>
            </a:lvl7pPr>
            <a:lvl8pPr marR="0" lvl="7" algn="l" rtl="0">
              <a:spcBef>
                <a:spcPts val="0"/>
              </a:spcBef>
              <a:spcAft>
                <a:spcPts val="0"/>
              </a:spcAft>
              <a:buSzPts val="1400"/>
              <a:buNone/>
              <a:defRPr sz="4400" b="0" i="0" u="none" strike="noStrike" cap="none">
                <a:solidFill>
                  <a:schemeClr val="dk2"/>
                </a:solidFill>
                <a:latin typeface="Tahoma"/>
                <a:ea typeface="Tahoma"/>
                <a:cs typeface="Tahoma"/>
                <a:sym typeface="Tahoma"/>
              </a:defRPr>
            </a:lvl8pPr>
            <a:lvl9pPr marR="0" lvl="8" algn="l" rtl="0">
              <a:spcBef>
                <a:spcPts val="0"/>
              </a:spcBef>
              <a:spcAft>
                <a:spcPts val="0"/>
              </a:spcAft>
              <a:buSzPts val="1400"/>
              <a:buNone/>
              <a:defRPr sz="4400" b="0" i="0" u="none" strike="noStrike" cap="none">
                <a:solidFill>
                  <a:schemeClr val="dk2"/>
                </a:solidFill>
                <a:latin typeface="Tahoma"/>
                <a:ea typeface="Tahoma"/>
                <a:cs typeface="Tahoma"/>
                <a:sym typeface="Tahoma"/>
              </a:defRPr>
            </a:lvl9pPr>
          </a:lstStyle>
          <a:p>
            <a:endParaRPr/>
          </a:p>
        </p:txBody>
      </p:sp>
      <p:sp>
        <p:nvSpPr>
          <p:cNvPr id="76" name="Google Shape;76;p15"/>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Autofit/>
          </a:bodyPr>
          <a:lstStyle>
            <a:lvl1pPr marR="0" lvl="0" algn="ctr" rtl="0">
              <a:spcBef>
                <a:spcPts val="640"/>
              </a:spcBef>
              <a:spcAft>
                <a:spcPts val="0"/>
              </a:spcAft>
              <a:buClr>
                <a:schemeClr val="folHlink"/>
              </a:buClr>
              <a:buSzPts val="1920"/>
              <a:buFont typeface="Noto Sans Symbols"/>
              <a:buNone/>
              <a:defRPr sz="3200" b="0" i="0" u="none" strike="noStrike" cap="none">
                <a:solidFill>
                  <a:schemeClr val="dk1"/>
                </a:solidFill>
                <a:latin typeface="Tahoma"/>
                <a:ea typeface="Tahoma"/>
                <a:cs typeface="Tahoma"/>
                <a:sym typeface="Tahoma"/>
              </a:defRPr>
            </a:lvl1pPr>
            <a:lvl2pPr marR="0" lvl="1" algn="l" rtl="0">
              <a:spcBef>
                <a:spcPts val="560"/>
              </a:spcBef>
              <a:spcAft>
                <a:spcPts val="0"/>
              </a:spcAft>
              <a:buClr>
                <a:schemeClr val="hlink"/>
              </a:buClr>
              <a:buSzPts val="1540"/>
              <a:buFont typeface="Noto Sans Symbols"/>
              <a:buChar char="■"/>
              <a:defRPr sz="2800" b="0" i="0" u="none" strike="noStrike" cap="none">
                <a:solidFill>
                  <a:schemeClr val="dk1"/>
                </a:solidFill>
                <a:latin typeface="Tahoma"/>
                <a:ea typeface="Tahoma"/>
                <a:cs typeface="Tahoma"/>
                <a:sym typeface="Tahoma"/>
              </a:defRPr>
            </a:lvl2pPr>
            <a:lvl3pPr marR="0" lvl="2" algn="l" rtl="0">
              <a:spcBef>
                <a:spcPts val="480"/>
              </a:spcBef>
              <a:spcAft>
                <a:spcPts val="0"/>
              </a:spcAft>
              <a:buClr>
                <a:schemeClr val="folHlink"/>
              </a:buClr>
              <a:buSzPts val="1200"/>
              <a:buFont typeface="Noto Sans Symbols"/>
              <a:buChar char="■"/>
              <a:defRPr sz="2400" b="0" i="0" u="none" strike="noStrike" cap="none">
                <a:solidFill>
                  <a:schemeClr val="dk1"/>
                </a:solidFill>
                <a:latin typeface="Tahoma"/>
                <a:ea typeface="Tahoma"/>
                <a:cs typeface="Tahoma"/>
                <a:sym typeface="Tahoma"/>
              </a:defRPr>
            </a:lvl3pPr>
            <a:lvl4pPr marR="0" lvl="3" algn="l" rtl="0">
              <a:spcBef>
                <a:spcPts val="400"/>
              </a:spcBef>
              <a:spcAft>
                <a:spcPts val="0"/>
              </a:spcAft>
              <a:buClr>
                <a:schemeClr val="accent2"/>
              </a:buClr>
              <a:buSzPts val="1100"/>
              <a:buFont typeface="Noto Sans Symbols"/>
              <a:buChar char="■"/>
              <a:defRPr sz="2000" b="0" i="0" u="none" strike="noStrike" cap="none">
                <a:solidFill>
                  <a:schemeClr val="dk1"/>
                </a:solidFill>
                <a:latin typeface="Tahoma"/>
                <a:ea typeface="Tahoma"/>
                <a:cs typeface="Tahoma"/>
                <a:sym typeface="Tahoma"/>
              </a:defRPr>
            </a:lvl4pPr>
            <a:lvl5pPr marR="0" lvl="4"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5pPr>
            <a:lvl6pPr marR="0" lvl="5"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6pPr>
            <a:lvl7pPr marR="0" lvl="6"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7pPr>
            <a:lvl8pPr marR="0" lvl="7"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8pPr>
            <a:lvl9pPr marR="0" lvl="8"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9pPr>
          </a:lstStyle>
          <a:p>
            <a:endParaRPr/>
          </a:p>
        </p:txBody>
      </p:sp>
      <p:sp>
        <p:nvSpPr>
          <p:cNvPr id="77" name="Google Shape;77;p15"/>
          <p:cNvSpPr txBox="1">
            <a:spLocks noGrp="1"/>
          </p:cNvSpPr>
          <p:nvPr>
            <p:ph type="dt" idx="10"/>
          </p:nvPr>
        </p:nvSpPr>
        <p:spPr>
          <a:xfrm>
            <a:off x="990600" y="6248400"/>
            <a:ext cx="1905000" cy="45720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8" name="Google Shape;78;p15"/>
          <p:cNvSpPr txBox="1">
            <a:spLocks noGrp="1"/>
          </p:cNvSpPr>
          <p:nvPr>
            <p:ph type="ftr" idx="11"/>
          </p:nvPr>
        </p:nvSpPr>
        <p:spPr>
          <a:xfrm>
            <a:off x="3429000" y="6248400"/>
            <a:ext cx="2895600" cy="45720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9" name="Google Shape;79;p15"/>
          <p:cNvSpPr txBox="1">
            <a:spLocks noGrp="1"/>
          </p:cNvSpPr>
          <p:nvPr>
            <p:ph type="sldNum" idx="12"/>
          </p:nvPr>
        </p:nvSpPr>
        <p:spPr>
          <a:xfrm>
            <a:off x="6858000" y="6248400"/>
            <a:ext cx="1905000" cy="457200"/>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chemeClr val="lt2"/>
              </a:buClr>
              <a:buSzPts val="1400"/>
              <a:buFont typeface="Tahoma"/>
              <a:buNone/>
              <a:defRPr sz="1400" b="0" i="0" u="none">
                <a:solidFill>
                  <a:schemeClr val="lt2"/>
                </a:solidFill>
                <a:latin typeface="Tahoma"/>
                <a:ea typeface="Tahoma"/>
                <a:cs typeface="Tahoma"/>
                <a:sym typeface="Tahoma"/>
              </a:defRPr>
            </a:lvl1pPr>
            <a:lvl2pPr marL="0" marR="0" lvl="1" indent="0" algn="r">
              <a:lnSpc>
                <a:spcPct val="100000"/>
              </a:lnSpc>
              <a:spcBef>
                <a:spcPts val="0"/>
              </a:spcBef>
              <a:spcAft>
                <a:spcPts val="0"/>
              </a:spcAft>
              <a:buClr>
                <a:schemeClr val="lt2"/>
              </a:buClr>
              <a:buSzPts val="1400"/>
              <a:buFont typeface="Tahoma"/>
              <a:buNone/>
              <a:defRPr sz="1400" b="0" i="0" u="none">
                <a:solidFill>
                  <a:schemeClr val="lt2"/>
                </a:solidFill>
                <a:latin typeface="Tahoma"/>
                <a:ea typeface="Tahoma"/>
                <a:cs typeface="Tahoma"/>
                <a:sym typeface="Tahoma"/>
              </a:defRPr>
            </a:lvl2pPr>
            <a:lvl3pPr marL="0" marR="0" lvl="2" indent="0" algn="r">
              <a:lnSpc>
                <a:spcPct val="100000"/>
              </a:lnSpc>
              <a:spcBef>
                <a:spcPts val="0"/>
              </a:spcBef>
              <a:spcAft>
                <a:spcPts val="0"/>
              </a:spcAft>
              <a:buClr>
                <a:schemeClr val="lt2"/>
              </a:buClr>
              <a:buSzPts val="1400"/>
              <a:buFont typeface="Tahoma"/>
              <a:buNone/>
              <a:defRPr sz="1400" b="0" i="0" u="none">
                <a:solidFill>
                  <a:schemeClr val="lt2"/>
                </a:solidFill>
                <a:latin typeface="Tahoma"/>
                <a:ea typeface="Tahoma"/>
                <a:cs typeface="Tahoma"/>
                <a:sym typeface="Tahoma"/>
              </a:defRPr>
            </a:lvl3pPr>
            <a:lvl4pPr marL="0" marR="0" lvl="3" indent="0" algn="r">
              <a:lnSpc>
                <a:spcPct val="100000"/>
              </a:lnSpc>
              <a:spcBef>
                <a:spcPts val="0"/>
              </a:spcBef>
              <a:spcAft>
                <a:spcPts val="0"/>
              </a:spcAft>
              <a:buClr>
                <a:schemeClr val="lt2"/>
              </a:buClr>
              <a:buSzPts val="1400"/>
              <a:buFont typeface="Tahoma"/>
              <a:buNone/>
              <a:defRPr sz="1400" b="0" i="0" u="none">
                <a:solidFill>
                  <a:schemeClr val="lt2"/>
                </a:solidFill>
                <a:latin typeface="Tahoma"/>
                <a:ea typeface="Tahoma"/>
                <a:cs typeface="Tahoma"/>
                <a:sym typeface="Tahoma"/>
              </a:defRPr>
            </a:lvl4pPr>
            <a:lvl5pPr marL="0" marR="0" lvl="4" indent="0" algn="r">
              <a:lnSpc>
                <a:spcPct val="100000"/>
              </a:lnSpc>
              <a:spcBef>
                <a:spcPts val="0"/>
              </a:spcBef>
              <a:spcAft>
                <a:spcPts val="0"/>
              </a:spcAft>
              <a:buClr>
                <a:schemeClr val="lt2"/>
              </a:buClr>
              <a:buSzPts val="1400"/>
              <a:buFont typeface="Tahoma"/>
              <a:buNone/>
              <a:defRPr sz="1400" b="0" i="0" u="none">
                <a:solidFill>
                  <a:schemeClr val="lt2"/>
                </a:solidFill>
                <a:latin typeface="Tahoma"/>
                <a:ea typeface="Tahoma"/>
                <a:cs typeface="Tahoma"/>
                <a:sym typeface="Tahoma"/>
              </a:defRPr>
            </a:lvl5pPr>
            <a:lvl6pPr marL="0" marR="0" lvl="5" indent="0" algn="r">
              <a:lnSpc>
                <a:spcPct val="100000"/>
              </a:lnSpc>
              <a:spcBef>
                <a:spcPts val="0"/>
              </a:spcBef>
              <a:spcAft>
                <a:spcPts val="0"/>
              </a:spcAft>
              <a:buClr>
                <a:schemeClr val="lt2"/>
              </a:buClr>
              <a:buSzPts val="1400"/>
              <a:buFont typeface="Tahoma"/>
              <a:buNone/>
              <a:defRPr sz="1400" b="0" i="0" u="none">
                <a:solidFill>
                  <a:schemeClr val="lt2"/>
                </a:solidFill>
                <a:latin typeface="Tahoma"/>
                <a:ea typeface="Tahoma"/>
                <a:cs typeface="Tahoma"/>
                <a:sym typeface="Tahoma"/>
              </a:defRPr>
            </a:lvl6pPr>
            <a:lvl7pPr marL="0" marR="0" lvl="6" indent="0" algn="r">
              <a:lnSpc>
                <a:spcPct val="100000"/>
              </a:lnSpc>
              <a:spcBef>
                <a:spcPts val="0"/>
              </a:spcBef>
              <a:spcAft>
                <a:spcPts val="0"/>
              </a:spcAft>
              <a:buClr>
                <a:schemeClr val="lt2"/>
              </a:buClr>
              <a:buSzPts val="1400"/>
              <a:buFont typeface="Tahoma"/>
              <a:buNone/>
              <a:defRPr sz="1400" b="0" i="0" u="none">
                <a:solidFill>
                  <a:schemeClr val="lt2"/>
                </a:solidFill>
                <a:latin typeface="Tahoma"/>
                <a:ea typeface="Tahoma"/>
                <a:cs typeface="Tahoma"/>
                <a:sym typeface="Tahoma"/>
              </a:defRPr>
            </a:lvl7pPr>
            <a:lvl8pPr marL="0" marR="0" lvl="7" indent="0" algn="r">
              <a:lnSpc>
                <a:spcPct val="100000"/>
              </a:lnSpc>
              <a:spcBef>
                <a:spcPts val="0"/>
              </a:spcBef>
              <a:spcAft>
                <a:spcPts val="0"/>
              </a:spcAft>
              <a:buClr>
                <a:schemeClr val="lt2"/>
              </a:buClr>
              <a:buSzPts val="1400"/>
              <a:buFont typeface="Tahoma"/>
              <a:buNone/>
              <a:defRPr sz="1400" b="0" i="0" u="none">
                <a:solidFill>
                  <a:schemeClr val="lt2"/>
                </a:solidFill>
                <a:latin typeface="Tahoma"/>
                <a:ea typeface="Tahoma"/>
                <a:cs typeface="Tahoma"/>
                <a:sym typeface="Tahoma"/>
              </a:defRPr>
            </a:lvl8pPr>
            <a:lvl9pPr marL="0" marR="0" lvl="8" indent="0" algn="r">
              <a:lnSpc>
                <a:spcPct val="100000"/>
              </a:lnSpc>
              <a:spcBef>
                <a:spcPts val="0"/>
              </a:spcBef>
              <a:spcAft>
                <a:spcPts val="0"/>
              </a:spcAft>
              <a:buClr>
                <a:schemeClr val="lt2"/>
              </a:buClr>
              <a:buSzPts val="1400"/>
              <a:buFont typeface="Tahoma"/>
              <a:buNone/>
              <a:defRPr sz="1400" b="0" i="0" u="none">
                <a:solidFill>
                  <a:schemeClr val="lt2"/>
                </a:solidFill>
                <a:latin typeface="Tahoma"/>
                <a:ea typeface="Tahoma"/>
                <a:cs typeface="Tahoma"/>
                <a:sym typeface="Tahom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rot="5400000">
            <a:off x="4732338" y="2171701"/>
            <a:ext cx="5851525" cy="20574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4400" b="0" i="0" u="none" strike="noStrike" cap="none">
                <a:solidFill>
                  <a:schemeClr val="dk2"/>
                </a:solidFill>
                <a:latin typeface="Tahoma"/>
                <a:ea typeface="Tahoma"/>
                <a:cs typeface="Tahoma"/>
                <a:sym typeface="Tahoma"/>
              </a:defRPr>
            </a:lvl1pPr>
            <a:lvl2pPr marR="0" lvl="1" algn="l" rtl="0">
              <a:spcBef>
                <a:spcPts val="0"/>
              </a:spcBef>
              <a:spcAft>
                <a:spcPts val="0"/>
              </a:spcAft>
              <a:buSzPts val="1400"/>
              <a:buNone/>
              <a:defRPr sz="4400" b="0" i="0" u="none" strike="noStrike" cap="none">
                <a:solidFill>
                  <a:schemeClr val="dk2"/>
                </a:solidFill>
                <a:latin typeface="Tahoma"/>
                <a:ea typeface="Tahoma"/>
                <a:cs typeface="Tahoma"/>
                <a:sym typeface="Tahoma"/>
              </a:defRPr>
            </a:lvl2pPr>
            <a:lvl3pPr marR="0" lvl="2" algn="l" rtl="0">
              <a:spcBef>
                <a:spcPts val="0"/>
              </a:spcBef>
              <a:spcAft>
                <a:spcPts val="0"/>
              </a:spcAft>
              <a:buSzPts val="1400"/>
              <a:buNone/>
              <a:defRPr sz="4400" b="0" i="0" u="none" strike="noStrike" cap="none">
                <a:solidFill>
                  <a:schemeClr val="dk2"/>
                </a:solidFill>
                <a:latin typeface="Tahoma"/>
                <a:ea typeface="Tahoma"/>
                <a:cs typeface="Tahoma"/>
                <a:sym typeface="Tahoma"/>
              </a:defRPr>
            </a:lvl3pPr>
            <a:lvl4pPr marR="0" lvl="3" algn="l" rtl="0">
              <a:spcBef>
                <a:spcPts val="0"/>
              </a:spcBef>
              <a:spcAft>
                <a:spcPts val="0"/>
              </a:spcAft>
              <a:buSzPts val="1400"/>
              <a:buNone/>
              <a:defRPr sz="4400" b="0" i="0" u="none" strike="noStrike" cap="none">
                <a:solidFill>
                  <a:schemeClr val="dk2"/>
                </a:solidFill>
                <a:latin typeface="Tahoma"/>
                <a:ea typeface="Tahoma"/>
                <a:cs typeface="Tahoma"/>
                <a:sym typeface="Tahoma"/>
              </a:defRPr>
            </a:lvl4pPr>
            <a:lvl5pPr marR="0" lvl="4" algn="l" rtl="0">
              <a:spcBef>
                <a:spcPts val="0"/>
              </a:spcBef>
              <a:spcAft>
                <a:spcPts val="0"/>
              </a:spcAft>
              <a:buSzPts val="1400"/>
              <a:buNone/>
              <a:defRPr sz="4400" b="0" i="0" u="none" strike="noStrike" cap="none">
                <a:solidFill>
                  <a:schemeClr val="dk2"/>
                </a:solidFill>
                <a:latin typeface="Tahoma"/>
                <a:ea typeface="Tahoma"/>
                <a:cs typeface="Tahoma"/>
                <a:sym typeface="Tahoma"/>
              </a:defRPr>
            </a:lvl5pPr>
            <a:lvl6pPr marR="0" lvl="5" algn="l" rtl="0">
              <a:spcBef>
                <a:spcPts val="0"/>
              </a:spcBef>
              <a:spcAft>
                <a:spcPts val="0"/>
              </a:spcAft>
              <a:buSzPts val="1400"/>
              <a:buNone/>
              <a:defRPr sz="4400" b="0" i="0" u="none" strike="noStrike" cap="none">
                <a:solidFill>
                  <a:schemeClr val="dk2"/>
                </a:solidFill>
                <a:latin typeface="Tahoma"/>
                <a:ea typeface="Tahoma"/>
                <a:cs typeface="Tahoma"/>
                <a:sym typeface="Tahoma"/>
              </a:defRPr>
            </a:lvl6pPr>
            <a:lvl7pPr marR="0" lvl="6" algn="l" rtl="0">
              <a:spcBef>
                <a:spcPts val="0"/>
              </a:spcBef>
              <a:spcAft>
                <a:spcPts val="0"/>
              </a:spcAft>
              <a:buSzPts val="1400"/>
              <a:buNone/>
              <a:defRPr sz="4400" b="0" i="0" u="none" strike="noStrike" cap="none">
                <a:solidFill>
                  <a:schemeClr val="dk2"/>
                </a:solidFill>
                <a:latin typeface="Tahoma"/>
                <a:ea typeface="Tahoma"/>
                <a:cs typeface="Tahoma"/>
                <a:sym typeface="Tahoma"/>
              </a:defRPr>
            </a:lvl7pPr>
            <a:lvl8pPr marR="0" lvl="7" algn="l" rtl="0">
              <a:spcBef>
                <a:spcPts val="0"/>
              </a:spcBef>
              <a:spcAft>
                <a:spcPts val="0"/>
              </a:spcAft>
              <a:buSzPts val="1400"/>
              <a:buNone/>
              <a:defRPr sz="4400" b="0" i="0" u="none" strike="noStrike" cap="none">
                <a:solidFill>
                  <a:schemeClr val="dk2"/>
                </a:solidFill>
                <a:latin typeface="Tahoma"/>
                <a:ea typeface="Tahoma"/>
                <a:cs typeface="Tahoma"/>
                <a:sym typeface="Tahoma"/>
              </a:defRPr>
            </a:lvl8pPr>
            <a:lvl9pPr marR="0" lvl="8" algn="l" rtl="0">
              <a:spcBef>
                <a:spcPts val="0"/>
              </a:spcBef>
              <a:spcAft>
                <a:spcPts val="0"/>
              </a:spcAft>
              <a:buSzPts val="1400"/>
              <a:buNone/>
              <a:defRPr sz="4400" b="0" i="0" u="none" strike="noStrike" cap="none">
                <a:solidFill>
                  <a:schemeClr val="dk2"/>
                </a:solidFill>
                <a:latin typeface="Tahoma"/>
                <a:ea typeface="Tahoma"/>
                <a:cs typeface="Tahoma"/>
                <a:sym typeface="Tahoma"/>
              </a:defRPr>
            </a:lvl9pPr>
          </a:lstStyle>
          <a:p>
            <a:endParaRPr/>
          </a:p>
        </p:txBody>
      </p:sp>
      <p:sp>
        <p:nvSpPr>
          <p:cNvPr id="15" name="Google Shape;15;p3"/>
          <p:cNvSpPr txBox="1">
            <a:spLocks noGrp="1"/>
          </p:cNvSpPr>
          <p:nvPr>
            <p:ph type="body" idx="1"/>
          </p:nvPr>
        </p:nvSpPr>
        <p:spPr>
          <a:xfrm rot="5400000">
            <a:off x="541338" y="190500"/>
            <a:ext cx="5851525" cy="6019800"/>
          </a:xfrm>
          <a:prstGeom prst="rect">
            <a:avLst/>
          </a:prstGeom>
          <a:noFill/>
          <a:ln>
            <a:noFill/>
          </a:ln>
        </p:spPr>
        <p:txBody>
          <a:bodyPr spcFirstLastPara="1" wrap="square" lIns="91425" tIns="45700" rIns="91425" bIns="45700" anchor="t" anchorCtr="0">
            <a:noAutofit/>
          </a:bodyPr>
          <a:lstStyle>
            <a:lvl1pPr marL="457200" marR="0" lvl="0" indent="-350520" algn="l" rtl="0">
              <a:spcBef>
                <a:spcPts val="640"/>
              </a:spcBef>
              <a:spcAft>
                <a:spcPts val="0"/>
              </a:spcAft>
              <a:buClr>
                <a:schemeClr val="folHlink"/>
              </a:buClr>
              <a:buSzPts val="1920"/>
              <a:buFont typeface="Noto Sans Symbols"/>
              <a:buChar char="■"/>
              <a:defRPr sz="3200" b="0" i="0" u="none" strike="noStrike" cap="none">
                <a:solidFill>
                  <a:schemeClr val="dk1"/>
                </a:solidFill>
                <a:latin typeface="Tahoma"/>
                <a:ea typeface="Tahoma"/>
                <a:cs typeface="Tahoma"/>
                <a:sym typeface="Tahoma"/>
              </a:defRPr>
            </a:lvl1pPr>
            <a:lvl2pPr marL="914400" marR="0" lvl="1" indent="-326390" algn="l" rtl="0">
              <a:spcBef>
                <a:spcPts val="560"/>
              </a:spcBef>
              <a:spcAft>
                <a:spcPts val="0"/>
              </a:spcAft>
              <a:buClr>
                <a:schemeClr val="hlink"/>
              </a:buClr>
              <a:buSzPts val="1540"/>
              <a:buFont typeface="Noto Sans Symbols"/>
              <a:buChar char="■"/>
              <a:defRPr sz="2800" b="0" i="0" u="none" strike="noStrike" cap="none">
                <a:solidFill>
                  <a:schemeClr val="dk1"/>
                </a:solidFill>
                <a:latin typeface="Tahoma"/>
                <a:ea typeface="Tahoma"/>
                <a:cs typeface="Tahoma"/>
                <a:sym typeface="Tahoma"/>
              </a:defRPr>
            </a:lvl2pPr>
            <a:lvl3pPr marL="1371600" marR="0" lvl="2" indent="-304800" algn="l" rtl="0">
              <a:spcBef>
                <a:spcPts val="480"/>
              </a:spcBef>
              <a:spcAft>
                <a:spcPts val="0"/>
              </a:spcAft>
              <a:buClr>
                <a:schemeClr val="folHlink"/>
              </a:buClr>
              <a:buSzPts val="1200"/>
              <a:buFont typeface="Noto Sans Symbols"/>
              <a:buChar char="■"/>
              <a:defRPr sz="2400" b="0" i="0" u="none" strike="noStrike" cap="none">
                <a:solidFill>
                  <a:schemeClr val="dk1"/>
                </a:solidFill>
                <a:latin typeface="Tahoma"/>
                <a:ea typeface="Tahoma"/>
                <a:cs typeface="Tahoma"/>
                <a:sym typeface="Tahoma"/>
              </a:defRPr>
            </a:lvl3pPr>
            <a:lvl4pPr marL="1828800" marR="0" lvl="3" indent="-298450" algn="l" rtl="0">
              <a:spcBef>
                <a:spcPts val="400"/>
              </a:spcBef>
              <a:spcAft>
                <a:spcPts val="0"/>
              </a:spcAft>
              <a:buClr>
                <a:schemeClr val="accent2"/>
              </a:buClr>
              <a:buSzPts val="1100"/>
              <a:buFont typeface="Noto Sans Symbols"/>
              <a:buChar char="■"/>
              <a:defRPr sz="2000" b="0" i="0" u="none" strike="noStrike" cap="none">
                <a:solidFill>
                  <a:schemeClr val="dk1"/>
                </a:solidFill>
                <a:latin typeface="Tahoma"/>
                <a:ea typeface="Tahoma"/>
                <a:cs typeface="Tahoma"/>
                <a:sym typeface="Tahoma"/>
              </a:defRPr>
            </a:lvl4pPr>
            <a:lvl5pPr marL="2286000" marR="0" lvl="4" indent="-292100"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5pPr>
            <a:lvl6pPr marL="2743200" marR="0" lvl="5" indent="-292100"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6pPr>
            <a:lvl7pPr marL="3200400" marR="0" lvl="6" indent="-292100"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7pPr>
            <a:lvl8pPr marL="3657600" marR="0" lvl="7" indent="-292100"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8pPr>
            <a:lvl9pPr marL="4114800" marR="0" lvl="8" indent="-292100"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9pPr>
          </a:lstStyle>
          <a:p>
            <a:endParaRPr/>
          </a:p>
        </p:txBody>
      </p:sp>
      <p:sp>
        <p:nvSpPr>
          <p:cNvPr id="16" name="Google Shape;16;p3"/>
          <p:cNvSpPr txBox="1">
            <a:spLocks noGrp="1"/>
          </p:cNvSpPr>
          <p:nvPr>
            <p:ph type="sldNum" idx="12"/>
          </p:nvPr>
        </p:nvSpPr>
        <p:spPr>
          <a:xfrm>
            <a:off x="0" y="6400800"/>
            <a:ext cx="1905000" cy="457200"/>
          </a:xfrm>
          <a:prstGeom prst="rect">
            <a:avLst/>
          </a:prstGeom>
          <a:noFill/>
          <a:ln>
            <a:noFill/>
          </a:ln>
        </p:spPr>
        <p:txBody>
          <a:bodyPr spcFirstLastPara="1" wrap="square" lIns="91425" tIns="45700" rIns="91425" bIns="45700" anchor="b" anchorCtr="0">
            <a:noAutofit/>
          </a:bodyPr>
          <a:lstStyle>
            <a:lvl1pPr marL="0" marR="0" lvl="0"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1pPr>
            <a:lvl2pPr marL="0" marR="0" lvl="1"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2pPr>
            <a:lvl3pPr marL="0" marR="0" lvl="2"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3pPr>
            <a:lvl4pPr marL="0" marR="0" lvl="3"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4pPr>
            <a:lvl5pPr marL="0" marR="0" lvl="4"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5pPr>
            <a:lvl6pPr marL="0" marR="0" lvl="5"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6pPr>
            <a:lvl7pPr marL="0" marR="0" lvl="6"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7pPr>
            <a:lvl8pPr marL="0" marR="0" lvl="7"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8pPr>
            <a:lvl9pPr marL="0" marR="0" lvl="8"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9pPr>
          </a:lstStyle>
          <a:p>
            <a:pPr marL="0" lvl="0" indent="0" algn="l" rtl="0">
              <a:spcBef>
                <a:spcPts val="0"/>
              </a:spcBef>
              <a:spcAft>
                <a:spcPts val="0"/>
              </a:spcAft>
              <a:buNone/>
            </a:pPr>
            <a:r>
              <a:rPr lang="en-US"/>
              <a:t>22.</a:t>
            </a: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7"/>
        <p:cNvGrpSpPr/>
        <p:nvPr/>
      </p:nvGrpSpPr>
      <p:grpSpPr>
        <a:xfrm>
          <a:off x="0" y="0"/>
          <a:ext cx="0" cy="0"/>
          <a:chOff x="0" y="0"/>
          <a:chExt cx="0" cy="0"/>
        </a:xfrm>
      </p:grpSpPr>
      <p:sp>
        <p:nvSpPr>
          <p:cNvPr id="18" name="Google Shape;18;p4"/>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4400" b="0" i="0" u="none" strike="noStrike" cap="none">
                <a:solidFill>
                  <a:schemeClr val="dk2"/>
                </a:solidFill>
                <a:latin typeface="Tahoma"/>
                <a:ea typeface="Tahoma"/>
                <a:cs typeface="Tahoma"/>
                <a:sym typeface="Tahoma"/>
              </a:defRPr>
            </a:lvl1pPr>
            <a:lvl2pPr marR="0" lvl="1" algn="l" rtl="0">
              <a:spcBef>
                <a:spcPts val="0"/>
              </a:spcBef>
              <a:spcAft>
                <a:spcPts val="0"/>
              </a:spcAft>
              <a:buSzPts val="1400"/>
              <a:buNone/>
              <a:defRPr sz="4400" b="0" i="0" u="none" strike="noStrike" cap="none">
                <a:solidFill>
                  <a:schemeClr val="dk2"/>
                </a:solidFill>
                <a:latin typeface="Tahoma"/>
                <a:ea typeface="Tahoma"/>
                <a:cs typeface="Tahoma"/>
                <a:sym typeface="Tahoma"/>
              </a:defRPr>
            </a:lvl2pPr>
            <a:lvl3pPr marR="0" lvl="2" algn="l" rtl="0">
              <a:spcBef>
                <a:spcPts val="0"/>
              </a:spcBef>
              <a:spcAft>
                <a:spcPts val="0"/>
              </a:spcAft>
              <a:buSzPts val="1400"/>
              <a:buNone/>
              <a:defRPr sz="4400" b="0" i="0" u="none" strike="noStrike" cap="none">
                <a:solidFill>
                  <a:schemeClr val="dk2"/>
                </a:solidFill>
                <a:latin typeface="Tahoma"/>
                <a:ea typeface="Tahoma"/>
                <a:cs typeface="Tahoma"/>
                <a:sym typeface="Tahoma"/>
              </a:defRPr>
            </a:lvl3pPr>
            <a:lvl4pPr marR="0" lvl="3" algn="l" rtl="0">
              <a:spcBef>
                <a:spcPts val="0"/>
              </a:spcBef>
              <a:spcAft>
                <a:spcPts val="0"/>
              </a:spcAft>
              <a:buSzPts val="1400"/>
              <a:buNone/>
              <a:defRPr sz="4400" b="0" i="0" u="none" strike="noStrike" cap="none">
                <a:solidFill>
                  <a:schemeClr val="dk2"/>
                </a:solidFill>
                <a:latin typeface="Tahoma"/>
                <a:ea typeface="Tahoma"/>
                <a:cs typeface="Tahoma"/>
                <a:sym typeface="Tahoma"/>
              </a:defRPr>
            </a:lvl4pPr>
            <a:lvl5pPr marR="0" lvl="4" algn="l" rtl="0">
              <a:spcBef>
                <a:spcPts val="0"/>
              </a:spcBef>
              <a:spcAft>
                <a:spcPts val="0"/>
              </a:spcAft>
              <a:buSzPts val="1400"/>
              <a:buNone/>
              <a:defRPr sz="4400" b="0" i="0" u="none" strike="noStrike" cap="none">
                <a:solidFill>
                  <a:schemeClr val="dk2"/>
                </a:solidFill>
                <a:latin typeface="Tahoma"/>
                <a:ea typeface="Tahoma"/>
                <a:cs typeface="Tahoma"/>
                <a:sym typeface="Tahoma"/>
              </a:defRPr>
            </a:lvl5pPr>
            <a:lvl6pPr marR="0" lvl="5" algn="l" rtl="0">
              <a:spcBef>
                <a:spcPts val="0"/>
              </a:spcBef>
              <a:spcAft>
                <a:spcPts val="0"/>
              </a:spcAft>
              <a:buSzPts val="1400"/>
              <a:buNone/>
              <a:defRPr sz="4400" b="0" i="0" u="none" strike="noStrike" cap="none">
                <a:solidFill>
                  <a:schemeClr val="dk2"/>
                </a:solidFill>
                <a:latin typeface="Tahoma"/>
                <a:ea typeface="Tahoma"/>
                <a:cs typeface="Tahoma"/>
                <a:sym typeface="Tahoma"/>
              </a:defRPr>
            </a:lvl6pPr>
            <a:lvl7pPr marR="0" lvl="6" algn="l" rtl="0">
              <a:spcBef>
                <a:spcPts val="0"/>
              </a:spcBef>
              <a:spcAft>
                <a:spcPts val="0"/>
              </a:spcAft>
              <a:buSzPts val="1400"/>
              <a:buNone/>
              <a:defRPr sz="4400" b="0" i="0" u="none" strike="noStrike" cap="none">
                <a:solidFill>
                  <a:schemeClr val="dk2"/>
                </a:solidFill>
                <a:latin typeface="Tahoma"/>
                <a:ea typeface="Tahoma"/>
                <a:cs typeface="Tahoma"/>
                <a:sym typeface="Tahoma"/>
              </a:defRPr>
            </a:lvl7pPr>
            <a:lvl8pPr marR="0" lvl="7" algn="l" rtl="0">
              <a:spcBef>
                <a:spcPts val="0"/>
              </a:spcBef>
              <a:spcAft>
                <a:spcPts val="0"/>
              </a:spcAft>
              <a:buSzPts val="1400"/>
              <a:buNone/>
              <a:defRPr sz="4400" b="0" i="0" u="none" strike="noStrike" cap="none">
                <a:solidFill>
                  <a:schemeClr val="dk2"/>
                </a:solidFill>
                <a:latin typeface="Tahoma"/>
                <a:ea typeface="Tahoma"/>
                <a:cs typeface="Tahoma"/>
                <a:sym typeface="Tahoma"/>
              </a:defRPr>
            </a:lvl8pPr>
            <a:lvl9pPr marR="0" lvl="8" algn="l" rtl="0">
              <a:spcBef>
                <a:spcPts val="0"/>
              </a:spcBef>
              <a:spcAft>
                <a:spcPts val="0"/>
              </a:spcAft>
              <a:buSzPts val="1400"/>
              <a:buNone/>
              <a:defRPr sz="4400" b="0" i="0" u="none" strike="noStrike" cap="none">
                <a:solidFill>
                  <a:schemeClr val="dk2"/>
                </a:solidFill>
                <a:latin typeface="Tahoma"/>
                <a:ea typeface="Tahoma"/>
                <a:cs typeface="Tahoma"/>
                <a:sym typeface="Tahoma"/>
              </a:defRPr>
            </a:lvl9pPr>
          </a:lstStyle>
          <a:p>
            <a:endParaRPr/>
          </a:p>
        </p:txBody>
      </p:sp>
      <p:sp>
        <p:nvSpPr>
          <p:cNvPr id="19" name="Google Shape;19;p4"/>
          <p:cNvSpPr txBox="1">
            <a:spLocks noGrp="1"/>
          </p:cNvSpPr>
          <p:nvPr>
            <p:ph type="body" idx="1"/>
          </p:nvPr>
        </p:nvSpPr>
        <p:spPr>
          <a:xfrm rot="5400000">
            <a:off x="2309019" y="-251618"/>
            <a:ext cx="4525963" cy="8229600"/>
          </a:xfrm>
          <a:prstGeom prst="rect">
            <a:avLst/>
          </a:prstGeom>
          <a:noFill/>
          <a:ln>
            <a:noFill/>
          </a:ln>
        </p:spPr>
        <p:txBody>
          <a:bodyPr spcFirstLastPara="1" wrap="square" lIns="91425" tIns="45700" rIns="91425" bIns="45700" anchor="t" anchorCtr="0">
            <a:noAutofit/>
          </a:bodyPr>
          <a:lstStyle>
            <a:lvl1pPr marL="457200" marR="0" lvl="0" indent="-350520" algn="l" rtl="0">
              <a:spcBef>
                <a:spcPts val="640"/>
              </a:spcBef>
              <a:spcAft>
                <a:spcPts val="0"/>
              </a:spcAft>
              <a:buClr>
                <a:schemeClr val="folHlink"/>
              </a:buClr>
              <a:buSzPts val="1920"/>
              <a:buFont typeface="Noto Sans Symbols"/>
              <a:buChar char="■"/>
              <a:defRPr sz="3200" b="0" i="0" u="none" strike="noStrike" cap="none">
                <a:solidFill>
                  <a:schemeClr val="dk1"/>
                </a:solidFill>
                <a:latin typeface="Tahoma"/>
                <a:ea typeface="Tahoma"/>
                <a:cs typeface="Tahoma"/>
                <a:sym typeface="Tahoma"/>
              </a:defRPr>
            </a:lvl1pPr>
            <a:lvl2pPr marL="914400" marR="0" lvl="1" indent="-326390" algn="l" rtl="0">
              <a:spcBef>
                <a:spcPts val="560"/>
              </a:spcBef>
              <a:spcAft>
                <a:spcPts val="0"/>
              </a:spcAft>
              <a:buClr>
                <a:schemeClr val="hlink"/>
              </a:buClr>
              <a:buSzPts val="1540"/>
              <a:buFont typeface="Noto Sans Symbols"/>
              <a:buChar char="■"/>
              <a:defRPr sz="2800" b="0" i="0" u="none" strike="noStrike" cap="none">
                <a:solidFill>
                  <a:schemeClr val="dk1"/>
                </a:solidFill>
                <a:latin typeface="Tahoma"/>
                <a:ea typeface="Tahoma"/>
                <a:cs typeface="Tahoma"/>
                <a:sym typeface="Tahoma"/>
              </a:defRPr>
            </a:lvl2pPr>
            <a:lvl3pPr marL="1371600" marR="0" lvl="2" indent="-304800" algn="l" rtl="0">
              <a:spcBef>
                <a:spcPts val="480"/>
              </a:spcBef>
              <a:spcAft>
                <a:spcPts val="0"/>
              </a:spcAft>
              <a:buClr>
                <a:schemeClr val="folHlink"/>
              </a:buClr>
              <a:buSzPts val="1200"/>
              <a:buFont typeface="Noto Sans Symbols"/>
              <a:buChar char="■"/>
              <a:defRPr sz="2400" b="0" i="0" u="none" strike="noStrike" cap="none">
                <a:solidFill>
                  <a:schemeClr val="dk1"/>
                </a:solidFill>
                <a:latin typeface="Tahoma"/>
                <a:ea typeface="Tahoma"/>
                <a:cs typeface="Tahoma"/>
                <a:sym typeface="Tahoma"/>
              </a:defRPr>
            </a:lvl3pPr>
            <a:lvl4pPr marL="1828800" marR="0" lvl="3" indent="-298450" algn="l" rtl="0">
              <a:spcBef>
                <a:spcPts val="400"/>
              </a:spcBef>
              <a:spcAft>
                <a:spcPts val="0"/>
              </a:spcAft>
              <a:buClr>
                <a:schemeClr val="accent2"/>
              </a:buClr>
              <a:buSzPts val="1100"/>
              <a:buFont typeface="Noto Sans Symbols"/>
              <a:buChar char="■"/>
              <a:defRPr sz="2000" b="0" i="0" u="none" strike="noStrike" cap="none">
                <a:solidFill>
                  <a:schemeClr val="dk1"/>
                </a:solidFill>
                <a:latin typeface="Tahoma"/>
                <a:ea typeface="Tahoma"/>
                <a:cs typeface="Tahoma"/>
                <a:sym typeface="Tahoma"/>
              </a:defRPr>
            </a:lvl4pPr>
            <a:lvl5pPr marL="2286000" marR="0" lvl="4" indent="-292100"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5pPr>
            <a:lvl6pPr marL="2743200" marR="0" lvl="5" indent="-292100"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6pPr>
            <a:lvl7pPr marL="3200400" marR="0" lvl="6" indent="-292100"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7pPr>
            <a:lvl8pPr marL="3657600" marR="0" lvl="7" indent="-292100"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8pPr>
            <a:lvl9pPr marL="4114800" marR="0" lvl="8" indent="-292100"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9pPr>
          </a:lstStyle>
          <a:p>
            <a:endParaRPr/>
          </a:p>
        </p:txBody>
      </p:sp>
      <p:sp>
        <p:nvSpPr>
          <p:cNvPr id="20" name="Google Shape;20;p4"/>
          <p:cNvSpPr txBox="1">
            <a:spLocks noGrp="1"/>
          </p:cNvSpPr>
          <p:nvPr>
            <p:ph type="sldNum" idx="12"/>
          </p:nvPr>
        </p:nvSpPr>
        <p:spPr>
          <a:xfrm>
            <a:off x="0" y="6400800"/>
            <a:ext cx="1905000" cy="457200"/>
          </a:xfrm>
          <a:prstGeom prst="rect">
            <a:avLst/>
          </a:prstGeom>
          <a:noFill/>
          <a:ln>
            <a:noFill/>
          </a:ln>
        </p:spPr>
        <p:txBody>
          <a:bodyPr spcFirstLastPara="1" wrap="square" lIns="91425" tIns="45700" rIns="91425" bIns="45700" anchor="b" anchorCtr="0">
            <a:noAutofit/>
          </a:bodyPr>
          <a:lstStyle>
            <a:lvl1pPr marL="0" marR="0" lvl="0"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1pPr>
            <a:lvl2pPr marL="0" marR="0" lvl="1"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2pPr>
            <a:lvl3pPr marL="0" marR="0" lvl="2"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3pPr>
            <a:lvl4pPr marL="0" marR="0" lvl="3"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4pPr>
            <a:lvl5pPr marL="0" marR="0" lvl="4"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5pPr>
            <a:lvl6pPr marL="0" marR="0" lvl="5"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6pPr>
            <a:lvl7pPr marL="0" marR="0" lvl="6"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7pPr>
            <a:lvl8pPr marL="0" marR="0" lvl="7"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8pPr>
            <a:lvl9pPr marL="0" marR="0" lvl="8"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9pPr>
          </a:lstStyle>
          <a:p>
            <a:pPr marL="0" lvl="0" indent="0" algn="l" rtl="0">
              <a:spcBef>
                <a:spcPts val="0"/>
              </a:spcBef>
              <a:spcAft>
                <a:spcPts val="0"/>
              </a:spcAft>
              <a:buNone/>
            </a:pPr>
            <a:r>
              <a:rPr lang="en-US"/>
              <a:t>22.</a:t>
            </a: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21"/>
        <p:cNvGrpSpPr/>
        <p:nvPr/>
      </p:nvGrpSpPr>
      <p:grpSpPr>
        <a:xfrm>
          <a:off x="0" y="0"/>
          <a:ext cx="0" cy="0"/>
          <a:chOff x="0" y="0"/>
          <a:chExt cx="0" cy="0"/>
        </a:xfrm>
      </p:grpSpPr>
      <p:sp>
        <p:nvSpPr>
          <p:cNvPr id="22" name="Google Shape;22;p5"/>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2000" b="1" i="0" u="none" strike="noStrike" cap="none">
                <a:solidFill>
                  <a:schemeClr val="dk2"/>
                </a:solidFill>
                <a:latin typeface="Tahoma"/>
                <a:ea typeface="Tahoma"/>
                <a:cs typeface="Tahoma"/>
                <a:sym typeface="Tahoma"/>
              </a:defRPr>
            </a:lvl1pPr>
            <a:lvl2pPr marR="0" lvl="1" algn="l" rtl="0">
              <a:spcBef>
                <a:spcPts val="0"/>
              </a:spcBef>
              <a:spcAft>
                <a:spcPts val="0"/>
              </a:spcAft>
              <a:buSzPts val="1400"/>
              <a:buNone/>
              <a:defRPr sz="4400" b="0" i="0" u="none" strike="noStrike" cap="none">
                <a:solidFill>
                  <a:schemeClr val="dk2"/>
                </a:solidFill>
                <a:latin typeface="Tahoma"/>
                <a:ea typeface="Tahoma"/>
                <a:cs typeface="Tahoma"/>
                <a:sym typeface="Tahoma"/>
              </a:defRPr>
            </a:lvl2pPr>
            <a:lvl3pPr marR="0" lvl="2" algn="l" rtl="0">
              <a:spcBef>
                <a:spcPts val="0"/>
              </a:spcBef>
              <a:spcAft>
                <a:spcPts val="0"/>
              </a:spcAft>
              <a:buSzPts val="1400"/>
              <a:buNone/>
              <a:defRPr sz="4400" b="0" i="0" u="none" strike="noStrike" cap="none">
                <a:solidFill>
                  <a:schemeClr val="dk2"/>
                </a:solidFill>
                <a:latin typeface="Tahoma"/>
                <a:ea typeface="Tahoma"/>
                <a:cs typeface="Tahoma"/>
                <a:sym typeface="Tahoma"/>
              </a:defRPr>
            </a:lvl3pPr>
            <a:lvl4pPr marR="0" lvl="3" algn="l" rtl="0">
              <a:spcBef>
                <a:spcPts val="0"/>
              </a:spcBef>
              <a:spcAft>
                <a:spcPts val="0"/>
              </a:spcAft>
              <a:buSzPts val="1400"/>
              <a:buNone/>
              <a:defRPr sz="4400" b="0" i="0" u="none" strike="noStrike" cap="none">
                <a:solidFill>
                  <a:schemeClr val="dk2"/>
                </a:solidFill>
                <a:latin typeface="Tahoma"/>
                <a:ea typeface="Tahoma"/>
                <a:cs typeface="Tahoma"/>
                <a:sym typeface="Tahoma"/>
              </a:defRPr>
            </a:lvl4pPr>
            <a:lvl5pPr marR="0" lvl="4" algn="l" rtl="0">
              <a:spcBef>
                <a:spcPts val="0"/>
              </a:spcBef>
              <a:spcAft>
                <a:spcPts val="0"/>
              </a:spcAft>
              <a:buSzPts val="1400"/>
              <a:buNone/>
              <a:defRPr sz="4400" b="0" i="0" u="none" strike="noStrike" cap="none">
                <a:solidFill>
                  <a:schemeClr val="dk2"/>
                </a:solidFill>
                <a:latin typeface="Tahoma"/>
                <a:ea typeface="Tahoma"/>
                <a:cs typeface="Tahoma"/>
                <a:sym typeface="Tahoma"/>
              </a:defRPr>
            </a:lvl5pPr>
            <a:lvl6pPr marR="0" lvl="5" algn="l" rtl="0">
              <a:spcBef>
                <a:spcPts val="0"/>
              </a:spcBef>
              <a:spcAft>
                <a:spcPts val="0"/>
              </a:spcAft>
              <a:buSzPts val="1400"/>
              <a:buNone/>
              <a:defRPr sz="4400" b="0" i="0" u="none" strike="noStrike" cap="none">
                <a:solidFill>
                  <a:schemeClr val="dk2"/>
                </a:solidFill>
                <a:latin typeface="Tahoma"/>
                <a:ea typeface="Tahoma"/>
                <a:cs typeface="Tahoma"/>
                <a:sym typeface="Tahoma"/>
              </a:defRPr>
            </a:lvl6pPr>
            <a:lvl7pPr marR="0" lvl="6" algn="l" rtl="0">
              <a:spcBef>
                <a:spcPts val="0"/>
              </a:spcBef>
              <a:spcAft>
                <a:spcPts val="0"/>
              </a:spcAft>
              <a:buSzPts val="1400"/>
              <a:buNone/>
              <a:defRPr sz="4400" b="0" i="0" u="none" strike="noStrike" cap="none">
                <a:solidFill>
                  <a:schemeClr val="dk2"/>
                </a:solidFill>
                <a:latin typeface="Tahoma"/>
                <a:ea typeface="Tahoma"/>
                <a:cs typeface="Tahoma"/>
                <a:sym typeface="Tahoma"/>
              </a:defRPr>
            </a:lvl7pPr>
            <a:lvl8pPr marR="0" lvl="7" algn="l" rtl="0">
              <a:spcBef>
                <a:spcPts val="0"/>
              </a:spcBef>
              <a:spcAft>
                <a:spcPts val="0"/>
              </a:spcAft>
              <a:buSzPts val="1400"/>
              <a:buNone/>
              <a:defRPr sz="4400" b="0" i="0" u="none" strike="noStrike" cap="none">
                <a:solidFill>
                  <a:schemeClr val="dk2"/>
                </a:solidFill>
                <a:latin typeface="Tahoma"/>
                <a:ea typeface="Tahoma"/>
                <a:cs typeface="Tahoma"/>
                <a:sym typeface="Tahoma"/>
              </a:defRPr>
            </a:lvl8pPr>
            <a:lvl9pPr marR="0" lvl="8" algn="l" rtl="0">
              <a:spcBef>
                <a:spcPts val="0"/>
              </a:spcBef>
              <a:spcAft>
                <a:spcPts val="0"/>
              </a:spcAft>
              <a:buSzPts val="1400"/>
              <a:buNone/>
              <a:defRPr sz="4400" b="0" i="0" u="none" strike="noStrike" cap="none">
                <a:solidFill>
                  <a:schemeClr val="dk2"/>
                </a:solidFill>
                <a:latin typeface="Tahoma"/>
                <a:ea typeface="Tahoma"/>
                <a:cs typeface="Tahoma"/>
                <a:sym typeface="Tahoma"/>
              </a:defRPr>
            </a:lvl9pPr>
          </a:lstStyle>
          <a:p>
            <a:endParaRPr/>
          </a:p>
        </p:txBody>
      </p:sp>
      <p:sp>
        <p:nvSpPr>
          <p:cNvPr id="23" name="Google Shape;23;p5"/>
          <p:cNvSpPr>
            <a:spLocks noGrp="1"/>
          </p:cNvSpPr>
          <p:nvPr>
            <p:ph type="pic" idx="2"/>
          </p:nvPr>
        </p:nvSpPr>
        <p:spPr>
          <a:xfrm>
            <a:off x="1792288" y="612775"/>
            <a:ext cx="5486400" cy="4114800"/>
          </a:xfrm>
          <a:prstGeom prst="rect">
            <a:avLst/>
          </a:prstGeom>
          <a:noFill/>
          <a:ln>
            <a:noFill/>
          </a:ln>
        </p:spPr>
      </p:sp>
      <p:sp>
        <p:nvSpPr>
          <p:cNvPr id="24" name="Google Shape;24;p5"/>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280"/>
              </a:spcBef>
              <a:spcAft>
                <a:spcPts val="0"/>
              </a:spcAft>
              <a:buClr>
                <a:schemeClr val="folHlink"/>
              </a:buClr>
              <a:buSzPts val="840"/>
              <a:buFont typeface="Noto Sans Symbols"/>
              <a:buNone/>
              <a:defRPr sz="1400" b="0" i="0" u="none" strike="noStrike" cap="none">
                <a:solidFill>
                  <a:schemeClr val="dk1"/>
                </a:solidFill>
                <a:latin typeface="Tahoma"/>
                <a:ea typeface="Tahoma"/>
                <a:cs typeface="Tahoma"/>
                <a:sym typeface="Tahoma"/>
              </a:defRPr>
            </a:lvl1pPr>
            <a:lvl2pPr marL="914400" marR="0" lvl="1" indent="-228600" algn="l" rtl="0">
              <a:spcBef>
                <a:spcPts val="240"/>
              </a:spcBef>
              <a:spcAft>
                <a:spcPts val="0"/>
              </a:spcAft>
              <a:buClr>
                <a:schemeClr val="hlink"/>
              </a:buClr>
              <a:buSzPts val="660"/>
              <a:buFont typeface="Noto Sans Symbols"/>
              <a:buNone/>
              <a:defRPr sz="1200" b="0" i="0" u="none" strike="noStrike" cap="none">
                <a:solidFill>
                  <a:schemeClr val="dk1"/>
                </a:solidFill>
                <a:latin typeface="Tahoma"/>
                <a:ea typeface="Tahoma"/>
                <a:cs typeface="Tahoma"/>
                <a:sym typeface="Tahoma"/>
              </a:defRPr>
            </a:lvl2pPr>
            <a:lvl3pPr marL="1371600" marR="0" lvl="2" indent="-228600" algn="l" rtl="0">
              <a:spcBef>
                <a:spcPts val="200"/>
              </a:spcBef>
              <a:spcAft>
                <a:spcPts val="0"/>
              </a:spcAft>
              <a:buClr>
                <a:schemeClr val="folHlink"/>
              </a:buClr>
              <a:buSzPts val="500"/>
              <a:buFont typeface="Noto Sans Symbols"/>
              <a:buNone/>
              <a:defRPr sz="1000" b="0" i="0" u="none" strike="noStrike" cap="none">
                <a:solidFill>
                  <a:schemeClr val="dk1"/>
                </a:solidFill>
                <a:latin typeface="Tahoma"/>
                <a:ea typeface="Tahoma"/>
                <a:cs typeface="Tahoma"/>
                <a:sym typeface="Tahoma"/>
              </a:defRPr>
            </a:lvl3pPr>
            <a:lvl4pPr marL="1828800" marR="0" lvl="3" indent="-228600" algn="l" rtl="0">
              <a:spcBef>
                <a:spcPts val="180"/>
              </a:spcBef>
              <a:spcAft>
                <a:spcPts val="0"/>
              </a:spcAft>
              <a:buClr>
                <a:schemeClr val="accent2"/>
              </a:buClr>
              <a:buSzPts val="495"/>
              <a:buFont typeface="Noto Sans Symbols"/>
              <a:buNone/>
              <a:defRPr sz="900" b="0" i="0" u="none" strike="noStrike" cap="none">
                <a:solidFill>
                  <a:schemeClr val="dk1"/>
                </a:solidFill>
                <a:latin typeface="Tahoma"/>
                <a:ea typeface="Tahoma"/>
                <a:cs typeface="Tahoma"/>
                <a:sym typeface="Tahoma"/>
              </a:defRPr>
            </a:lvl4pPr>
            <a:lvl5pPr marL="2286000" marR="0" lvl="4" indent="-228600" algn="l" rtl="0">
              <a:spcBef>
                <a:spcPts val="180"/>
              </a:spcBef>
              <a:spcAft>
                <a:spcPts val="0"/>
              </a:spcAft>
              <a:buClr>
                <a:schemeClr val="accent1"/>
              </a:buClr>
              <a:buSzPts val="450"/>
              <a:buFont typeface="Noto Sans Symbols"/>
              <a:buNone/>
              <a:defRPr sz="900" b="0" i="0" u="none" strike="noStrike" cap="none">
                <a:solidFill>
                  <a:schemeClr val="dk1"/>
                </a:solidFill>
                <a:latin typeface="Tahoma"/>
                <a:ea typeface="Tahoma"/>
                <a:cs typeface="Tahoma"/>
                <a:sym typeface="Tahoma"/>
              </a:defRPr>
            </a:lvl5pPr>
            <a:lvl6pPr marL="2743200" marR="0" lvl="5" indent="-228600" algn="l" rtl="0">
              <a:spcBef>
                <a:spcPts val="180"/>
              </a:spcBef>
              <a:spcAft>
                <a:spcPts val="0"/>
              </a:spcAft>
              <a:buClr>
                <a:schemeClr val="accent1"/>
              </a:buClr>
              <a:buSzPts val="450"/>
              <a:buFont typeface="Noto Sans Symbols"/>
              <a:buNone/>
              <a:defRPr sz="900" b="0" i="0" u="none" strike="noStrike" cap="none">
                <a:solidFill>
                  <a:schemeClr val="dk1"/>
                </a:solidFill>
                <a:latin typeface="Tahoma"/>
                <a:ea typeface="Tahoma"/>
                <a:cs typeface="Tahoma"/>
                <a:sym typeface="Tahoma"/>
              </a:defRPr>
            </a:lvl6pPr>
            <a:lvl7pPr marL="3200400" marR="0" lvl="6" indent="-228600" algn="l" rtl="0">
              <a:spcBef>
                <a:spcPts val="180"/>
              </a:spcBef>
              <a:spcAft>
                <a:spcPts val="0"/>
              </a:spcAft>
              <a:buClr>
                <a:schemeClr val="accent1"/>
              </a:buClr>
              <a:buSzPts val="450"/>
              <a:buFont typeface="Noto Sans Symbols"/>
              <a:buNone/>
              <a:defRPr sz="900" b="0" i="0" u="none" strike="noStrike" cap="none">
                <a:solidFill>
                  <a:schemeClr val="dk1"/>
                </a:solidFill>
                <a:latin typeface="Tahoma"/>
                <a:ea typeface="Tahoma"/>
                <a:cs typeface="Tahoma"/>
                <a:sym typeface="Tahoma"/>
              </a:defRPr>
            </a:lvl7pPr>
            <a:lvl8pPr marL="3657600" marR="0" lvl="7" indent="-228600" algn="l" rtl="0">
              <a:spcBef>
                <a:spcPts val="180"/>
              </a:spcBef>
              <a:spcAft>
                <a:spcPts val="0"/>
              </a:spcAft>
              <a:buClr>
                <a:schemeClr val="accent1"/>
              </a:buClr>
              <a:buSzPts val="450"/>
              <a:buFont typeface="Noto Sans Symbols"/>
              <a:buNone/>
              <a:defRPr sz="900" b="0" i="0" u="none" strike="noStrike" cap="none">
                <a:solidFill>
                  <a:schemeClr val="dk1"/>
                </a:solidFill>
                <a:latin typeface="Tahoma"/>
                <a:ea typeface="Tahoma"/>
                <a:cs typeface="Tahoma"/>
                <a:sym typeface="Tahoma"/>
              </a:defRPr>
            </a:lvl8pPr>
            <a:lvl9pPr marL="4114800" marR="0" lvl="8" indent="-228600" algn="l" rtl="0">
              <a:spcBef>
                <a:spcPts val="180"/>
              </a:spcBef>
              <a:spcAft>
                <a:spcPts val="0"/>
              </a:spcAft>
              <a:buClr>
                <a:schemeClr val="accent1"/>
              </a:buClr>
              <a:buSzPts val="450"/>
              <a:buFont typeface="Noto Sans Symbols"/>
              <a:buNone/>
              <a:defRPr sz="900" b="0" i="0" u="none" strike="noStrike" cap="none">
                <a:solidFill>
                  <a:schemeClr val="dk1"/>
                </a:solidFill>
                <a:latin typeface="Tahoma"/>
                <a:ea typeface="Tahoma"/>
                <a:cs typeface="Tahoma"/>
                <a:sym typeface="Tahoma"/>
              </a:defRPr>
            </a:lvl9pPr>
          </a:lstStyle>
          <a:p>
            <a:endParaRPr/>
          </a:p>
        </p:txBody>
      </p:sp>
      <p:sp>
        <p:nvSpPr>
          <p:cNvPr id="25" name="Google Shape;25;p5"/>
          <p:cNvSpPr txBox="1">
            <a:spLocks noGrp="1"/>
          </p:cNvSpPr>
          <p:nvPr>
            <p:ph type="sldNum" idx="12"/>
          </p:nvPr>
        </p:nvSpPr>
        <p:spPr>
          <a:xfrm>
            <a:off x="0" y="6400800"/>
            <a:ext cx="1905000" cy="457200"/>
          </a:xfrm>
          <a:prstGeom prst="rect">
            <a:avLst/>
          </a:prstGeom>
          <a:noFill/>
          <a:ln>
            <a:noFill/>
          </a:ln>
        </p:spPr>
        <p:txBody>
          <a:bodyPr spcFirstLastPara="1" wrap="square" lIns="91425" tIns="45700" rIns="91425" bIns="45700" anchor="b" anchorCtr="0">
            <a:noAutofit/>
          </a:bodyPr>
          <a:lstStyle>
            <a:lvl1pPr marL="0" marR="0" lvl="0"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1pPr>
            <a:lvl2pPr marL="0" marR="0" lvl="1"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2pPr>
            <a:lvl3pPr marL="0" marR="0" lvl="2"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3pPr>
            <a:lvl4pPr marL="0" marR="0" lvl="3"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4pPr>
            <a:lvl5pPr marL="0" marR="0" lvl="4"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5pPr>
            <a:lvl6pPr marL="0" marR="0" lvl="5"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6pPr>
            <a:lvl7pPr marL="0" marR="0" lvl="6"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7pPr>
            <a:lvl8pPr marL="0" marR="0" lvl="7"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8pPr>
            <a:lvl9pPr marL="0" marR="0" lvl="8"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9pPr>
          </a:lstStyle>
          <a:p>
            <a:pPr marL="0" lvl="0" indent="0" algn="l" rtl="0">
              <a:spcBef>
                <a:spcPts val="0"/>
              </a:spcBef>
              <a:spcAft>
                <a:spcPts val="0"/>
              </a:spcAft>
              <a:buNone/>
            </a:pPr>
            <a:r>
              <a:rPr lang="en-US"/>
              <a:t>22.</a:t>
            </a: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26"/>
        <p:cNvGrpSpPr/>
        <p:nvPr/>
      </p:nvGrpSpPr>
      <p:grpSpPr>
        <a:xfrm>
          <a:off x="0" y="0"/>
          <a:ext cx="0" cy="0"/>
          <a:chOff x="0" y="0"/>
          <a:chExt cx="0" cy="0"/>
        </a:xfrm>
      </p:grpSpPr>
      <p:sp>
        <p:nvSpPr>
          <p:cNvPr id="27" name="Google Shape;27;p6"/>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2000" b="1" i="0" u="none" strike="noStrike" cap="none">
                <a:solidFill>
                  <a:schemeClr val="dk2"/>
                </a:solidFill>
                <a:latin typeface="Tahoma"/>
                <a:ea typeface="Tahoma"/>
                <a:cs typeface="Tahoma"/>
                <a:sym typeface="Tahoma"/>
              </a:defRPr>
            </a:lvl1pPr>
            <a:lvl2pPr marR="0" lvl="1" algn="l" rtl="0">
              <a:spcBef>
                <a:spcPts val="0"/>
              </a:spcBef>
              <a:spcAft>
                <a:spcPts val="0"/>
              </a:spcAft>
              <a:buSzPts val="1400"/>
              <a:buNone/>
              <a:defRPr sz="4400" b="0" i="0" u="none" strike="noStrike" cap="none">
                <a:solidFill>
                  <a:schemeClr val="dk2"/>
                </a:solidFill>
                <a:latin typeface="Tahoma"/>
                <a:ea typeface="Tahoma"/>
                <a:cs typeface="Tahoma"/>
                <a:sym typeface="Tahoma"/>
              </a:defRPr>
            </a:lvl2pPr>
            <a:lvl3pPr marR="0" lvl="2" algn="l" rtl="0">
              <a:spcBef>
                <a:spcPts val="0"/>
              </a:spcBef>
              <a:spcAft>
                <a:spcPts val="0"/>
              </a:spcAft>
              <a:buSzPts val="1400"/>
              <a:buNone/>
              <a:defRPr sz="4400" b="0" i="0" u="none" strike="noStrike" cap="none">
                <a:solidFill>
                  <a:schemeClr val="dk2"/>
                </a:solidFill>
                <a:latin typeface="Tahoma"/>
                <a:ea typeface="Tahoma"/>
                <a:cs typeface="Tahoma"/>
                <a:sym typeface="Tahoma"/>
              </a:defRPr>
            </a:lvl3pPr>
            <a:lvl4pPr marR="0" lvl="3" algn="l" rtl="0">
              <a:spcBef>
                <a:spcPts val="0"/>
              </a:spcBef>
              <a:spcAft>
                <a:spcPts val="0"/>
              </a:spcAft>
              <a:buSzPts val="1400"/>
              <a:buNone/>
              <a:defRPr sz="4400" b="0" i="0" u="none" strike="noStrike" cap="none">
                <a:solidFill>
                  <a:schemeClr val="dk2"/>
                </a:solidFill>
                <a:latin typeface="Tahoma"/>
                <a:ea typeface="Tahoma"/>
                <a:cs typeface="Tahoma"/>
                <a:sym typeface="Tahoma"/>
              </a:defRPr>
            </a:lvl4pPr>
            <a:lvl5pPr marR="0" lvl="4" algn="l" rtl="0">
              <a:spcBef>
                <a:spcPts val="0"/>
              </a:spcBef>
              <a:spcAft>
                <a:spcPts val="0"/>
              </a:spcAft>
              <a:buSzPts val="1400"/>
              <a:buNone/>
              <a:defRPr sz="4400" b="0" i="0" u="none" strike="noStrike" cap="none">
                <a:solidFill>
                  <a:schemeClr val="dk2"/>
                </a:solidFill>
                <a:latin typeface="Tahoma"/>
                <a:ea typeface="Tahoma"/>
                <a:cs typeface="Tahoma"/>
                <a:sym typeface="Tahoma"/>
              </a:defRPr>
            </a:lvl5pPr>
            <a:lvl6pPr marR="0" lvl="5" algn="l" rtl="0">
              <a:spcBef>
                <a:spcPts val="0"/>
              </a:spcBef>
              <a:spcAft>
                <a:spcPts val="0"/>
              </a:spcAft>
              <a:buSzPts val="1400"/>
              <a:buNone/>
              <a:defRPr sz="4400" b="0" i="0" u="none" strike="noStrike" cap="none">
                <a:solidFill>
                  <a:schemeClr val="dk2"/>
                </a:solidFill>
                <a:latin typeface="Tahoma"/>
                <a:ea typeface="Tahoma"/>
                <a:cs typeface="Tahoma"/>
                <a:sym typeface="Tahoma"/>
              </a:defRPr>
            </a:lvl6pPr>
            <a:lvl7pPr marR="0" lvl="6" algn="l" rtl="0">
              <a:spcBef>
                <a:spcPts val="0"/>
              </a:spcBef>
              <a:spcAft>
                <a:spcPts val="0"/>
              </a:spcAft>
              <a:buSzPts val="1400"/>
              <a:buNone/>
              <a:defRPr sz="4400" b="0" i="0" u="none" strike="noStrike" cap="none">
                <a:solidFill>
                  <a:schemeClr val="dk2"/>
                </a:solidFill>
                <a:latin typeface="Tahoma"/>
                <a:ea typeface="Tahoma"/>
                <a:cs typeface="Tahoma"/>
                <a:sym typeface="Tahoma"/>
              </a:defRPr>
            </a:lvl7pPr>
            <a:lvl8pPr marR="0" lvl="7" algn="l" rtl="0">
              <a:spcBef>
                <a:spcPts val="0"/>
              </a:spcBef>
              <a:spcAft>
                <a:spcPts val="0"/>
              </a:spcAft>
              <a:buSzPts val="1400"/>
              <a:buNone/>
              <a:defRPr sz="4400" b="0" i="0" u="none" strike="noStrike" cap="none">
                <a:solidFill>
                  <a:schemeClr val="dk2"/>
                </a:solidFill>
                <a:latin typeface="Tahoma"/>
                <a:ea typeface="Tahoma"/>
                <a:cs typeface="Tahoma"/>
                <a:sym typeface="Tahoma"/>
              </a:defRPr>
            </a:lvl8pPr>
            <a:lvl9pPr marR="0" lvl="8" algn="l" rtl="0">
              <a:spcBef>
                <a:spcPts val="0"/>
              </a:spcBef>
              <a:spcAft>
                <a:spcPts val="0"/>
              </a:spcAft>
              <a:buSzPts val="1400"/>
              <a:buNone/>
              <a:defRPr sz="4400" b="0" i="0" u="none" strike="noStrike" cap="none">
                <a:solidFill>
                  <a:schemeClr val="dk2"/>
                </a:solidFill>
                <a:latin typeface="Tahoma"/>
                <a:ea typeface="Tahoma"/>
                <a:cs typeface="Tahoma"/>
                <a:sym typeface="Tahoma"/>
              </a:defRPr>
            </a:lvl9pPr>
          </a:lstStyle>
          <a:p>
            <a:endParaRPr/>
          </a:p>
        </p:txBody>
      </p:sp>
      <p:sp>
        <p:nvSpPr>
          <p:cNvPr id="28" name="Google Shape;28;p6"/>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Autofit/>
          </a:bodyPr>
          <a:lstStyle>
            <a:lvl1pPr marL="457200" marR="0" lvl="0" indent="-350520" algn="l" rtl="0">
              <a:spcBef>
                <a:spcPts val="640"/>
              </a:spcBef>
              <a:spcAft>
                <a:spcPts val="0"/>
              </a:spcAft>
              <a:buClr>
                <a:schemeClr val="folHlink"/>
              </a:buClr>
              <a:buSzPts val="1920"/>
              <a:buFont typeface="Noto Sans Symbols"/>
              <a:buChar char="■"/>
              <a:defRPr sz="3200" b="0" i="0" u="none" strike="noStrike" cap="none">
                <a:solidFill>
                  <a:schemeClr val="dk1"/>
                </a:solidFill>
                <a:latin typeface="Tahoma"/>
                <a:ea typeface="Tahoma"/>
                <a:cs typeface="Tahoma"/>
                <a:sym typeface="Tahoma"/>
              </a:defRPr>
            </a:lvl1pPr>
            <a:lvl2pPr marL="914400" marR="0" lvl="1" indent="-326390" algn="l" rtl="0">
              <a:spcBef>
                <a:spcPts val="560"/>
              </a:spcBef>
              <a:spcAft>
                <a:spcPts val="0"/>
              </a:spcAft>
              <a:buClr>
                <a:schemeClr val="hlink"/>
              </a:buClr>
              <a:buSzPts val="1540"/>
              <a:buFont typeface="Noto Sans Symbols"/>
              <a:buChar char="■"/>
              <a:defRPr sz="2800" b="0" i="0" u="none" strike="noStrike" cap="none">
                <a:solidFill>
                  <a:schemeClr val="dk1"/>
                </a:solidFill>
                <a:latin typeface="Tahoma"/>
                <a:ea typeface="Tahoma"/>
                <a:cs typeface="Tahoma"/>
                <a:sym typeface="Tahoma"/>
              </a:defRPr>
            </a:lvl2pPr>
            <a:lvl3pPr marL="1371600" marR="0" lvl="2" indent="-304800" algn="l" rtl="0">
              <a:spcBef>
                <a:spcPts val="480"/>
              </a:spcBef>
              <a:spcAft>
                <a:spcPts val="0"/>
              </a:spcAft>
              <a:buClr>
                <a:schemeClr val="folHlink"/>
              </a:buClr>
              <a:buSzPts val="1200"/>
              <a:buFont typeface="Noto Sans Symbols"/>
              <a:buChar char="■"/>
              <a:defRPr sz="2400" b="0" i="0" u="none" strike="noStrike" cap="none">
                <a:solidFill>
                  <a:schemeClr val="dk1"/>
                </a:solidFill>
                <a:latin typeface="Tahoma"/>
                <a:ea typeface="Tahoma"/>
                <a:cs typeface="Tahoma"/>
                <a:sym typeface="Tahoma"/>
              </a:defRPr>
            </a:lvl3pPr>
            <a:lvl4pPr marL="1828800" marR="0" lvl="3" indent="-298450" algn="l" rtl="0">
              <a:spcBef>
                <a:spcPts val="400"/>
              </a:spcBef>
              <a:spcAft>
                <a:spcPts val="0"/>
              </a:spcAft>
              <a:buClr>
                <a:schemeClr val="accent2"/>
              </a:buClr>
              <a:buSzPts val="1100"/>
              <a:buFont typeface="Noto Sans Symbols"/>
              <a:buChar char="■"/>
              <a:defRPr sz="2000" b="0" i="0" u="none" strike="noStrike" cap="none">
                <a:solidFill>
                  <a:schemeClr val="dk1"/>
                </a:solidFill>
                <a:latin typeface="Tahoma"/>
                <a:ea typeface="Tahoma"/>
                <a:cs typeface="Tahoma"/>
                <a:sym typeface="Tahoma"/>
              </a:defRPr>
            </a:lvl4pPr>
            <a:lvl5pPr marL="2286000" marR="0" lvl="4" indent="-292100"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5pPr>
            <a:lvl6pPr marL="2743200" marR="0" lvl="5" indent="-292100"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6pPr>
            <a:lvl7pPr marL="3200400" marR="0" lvl="6" indent="-292100"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7pPr>
            <a:lvl8pPr marL="3657600" marR="0" lvl="7" indent="-292100"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8pPr>
            <a:lvl9pPr marL="4114800" marR="0" lvl="8" indent="-292100"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9pPr>
          </a:lstStyle>
          <a:p>
            <a:endParaRPr/>
          </a:p>
        </p:txBody>
      </p:sp>
      <p:sp>
        <p:nvSpPr>
          <p:cNvPr id="29" name="Google Shape;29;p6"/>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280"/>
              </a:spcBef>
              <a:spcAft>
                <a:spcPts val="0"/>
              </a:spcAft>
              <a:buClr>
                <a:schemeClr val="folHlink"/>
              </a:buClr>
              <a:buSzPts val="840"/>
              <a:buFont typeface="Noto Sans Symbols"/>
              <a:buNone/>
              <a:defRPr sz="1400" b="0" i="0" u="none" strike="noStrike" cap="none">
                <a:solidFill>
                  <a:schemeClr val="dk1"/>
                </a:solidFill>
                <a:latin typeface="Tahoma"/>
                <a:ea typeface="Tahoma"/>
                <a:cs typeface="Tahoma"/>
                <a:sym typeface="Tahoma"/>
              </a:defRPr>
            </a:lvl1pPr>
            <a:lvl2pPr marL="914400" marR="0" lvl="1" indent="-228600" algn="l" rtl="0">
              <a:spcBef>
                <a:spcPts val="240"/>
              </a:spcBef>
              <a:spcAft>
                <a:spcPts val="0"/>
              </a:spcAft>
              <a:buClr>
                <a:schemeClr val="hlink"/>
              </a:buClr>
              <a:buSzPts val="660"/>
              <a:buFont typeface="Noto Sans Symbols"/>
              <a:buNone/>
              <a:defRPr sz="1200" b="0" i="0" u="none" strike="noStrike" cap="none">
                <a:solidFill>
                  <a:schemeClr val="dk1"/>
                </a:solidFill>
                <a:latin typeface="Tahoma"/>
                <a:ea typeface="Tahoma"/>
                <a:cs typeface="Tahoma"/>
                <a:sym typeface="Tahoma"/>
              </a:defRPr>
            </a:lvl2pPr>
            <a:lvl3pPr marL="1371600" marR="0" lvl="2" indent="-228600" algn="l" rtl="0">
              <a:spcBef>
                <a:spcPts val="200"/>
              </a:spcBef>
              <a:spcAft>
                <a:spcPts val="0"/>
              </a:spcAft>
              <a:buClr>
                <a:schemeClr val="folHlink"/>
              </a:buClr>
              <a:buSzPts val="500"/>
              <a:buFont typeface="Noto Sans Symbols"/>
              <a:buNone/>
              <a:defRPr sz="1000" b="0" i="0" u="none" strike="noStrike" cap="none">
                <a:solidFill>
                  <a:schemeClr val="dk1"/>
                </a:solidFill>
                <a:latin typeface="Tahoma"/>
                <a:ea typeface="Tahoma"/>
                <a:cs typeface="Tahoma"/>
                <a:sym typeface="Tahoma"/>
              </a:defRPr>
            </a:lvl3pPr>
            <a:lvl4pPr marL="1828800" marR="0" lvl="3" indent="-228600" algn="l" rtl="0">
              <a:spcBef>
                <a:spcPts val="180"/>
              </a:spcBef>
              <a:spcAft>
                <a:spcPts val="0"/>
              </a:spcAft>
              <a:buClr>
                <a:schemeClr val="accent2"/>
              </a:buClr>
              <a:buSzPts val="495"/>
              <a:buFont typeface="Noto Sans Symbols"/>
              <a:buNone/>
              <a:defRPr sz="900" b="0" i="0" u="none" strike="noStrike" cap="none">
                <a:solidFill>
                  <a:schemeClr val="dk1"/>
                </a:solidFill>
                <a:latin typeface="Tahoma"/>
                <a:ea typeface="Tahoma"/>
                <a:cs typeface="Tahoma"/>
                <a:sym typeface="Tahoma"/>
              </a:defRPr>
            </a:lvl4pPr>
            <a:lvl5pPr marL="2286000" marR="0" lvl="4" indent="-228600" algn="l" rtl="0">
              <a:spcBef>
                <a:spcPts val="180"/>
              </a:spcBef>
              <a:spcAft>
                <a:spcPts val="0"/>
              </a:spcAft>
              <a:buClr>
                <a:schemeClr val="accent1"/>
              </a:buClr>
              <a:buSzPts val="450"/>
              <a:buFont typeface="Noto Sans Symbols"/>
              <a:buNone/>
              <a:defRPr sz="900" b="0" i="0" u="none" strike="noStrike" cap="none">
                <a:solidFill>
                  <a:schemeClr val="dk1"/>
                </a:solidFill>
                <a:latin typeface="Tahoma"/>
                <a:ea typeface="Tahoma"/>
                <a:cs typeface="Tahoma"/>
                <a:sym typeface="Tahoma"/>
              </a:defRPr>
            </a:lvl5pPr>
            <a:lvl6pPr marL="2743200" marR="0" lvl="5" indent="-228600" algn="l" rtl="0">
              <a:spcBef>
                <a:spcPts val="180"/>
              </a:spcBef>
              <a:spcAft>
                <a:spcPts val="0"/>
              </a:spcAft>
              <a:buClr>
                <a:schemeClr val="accent1"/>
              </a:buClr>
              <a:buSzPts val="450"/>
              <a:buFont typeface="Noto Sans Symbols"/>
              <a:buNone/>
              <a:defRPr sz="900" b="0" i="0" u="none" strike="noStrike" cap="none">
                <a:solidFill>
                  <a:schemeClr val="dk1"/>
                </a:solidFill>
                <a:latin typeface="Tahoma"/>
                <a:ea typeface="Tahoma"/>
                <a:cs typeface="Tahoma"/>
                <a:sym typeface="Tahoma"/>
              </a:defRPr>
            </a:lvl6pPr>
            <a:lvl7pPr marL="3200400" marR="0" lvl="6" indent="-228600" algn="l" rtl="0">
              <a:spcBef>
                <a:spcPts val="180"/>
              </a:spcBef>
              <a:spcAft>
                <a:spcPts val="0"/>
              </a:spcAft>
              <a:buClr>
                <a:schemeClr val="accent1"/>
              </a:buClr>
              <a:buSzPts val="450"/>
              <a:buFont typeface="Noto Sans Symbols"/>
              <a:buNone/>
              <a:defRPr sz="900" b="0" i="0" u="none" strike="noStrike" cap="none">
                <a:solidFill>
                  <a:schemeClr val="dk1"/>
                </a:solidFill>
                <a:latin typeface="Tahoma"/>
                <a:ea typeface="Tahoma"/>
                <a:cs typeface="Tahoma"/>
                <a:sym typeface="Tahoma"/>
              </a:defRPr>
            </a:lvl7pPr>
            <a:lvl8pPr marL="3657600" marR="0" lvl="7" indent="-228600" algn="l" rtl="0">
              <a:spcBef>
                <a:spcPts val="180"/>
              </a:spcBef>
              <a:spcAft>
                <a:spcPts val="0"/>
              </a:spcAft>
              <a:buClr>
                <a:schemeClr val="accent1"/>
              </a:buClr>
              <a:buSzPts val="450"/>
              <a:buFont typeface="Noto Sans Symbols"/>
              <a:buNone/>
              <a:defRPr sz="900" b="0" i="0" u="none" strike="noStrike" cap="none">
                <a:solidFill>
                  <a:schemeClr val="dk1"/>
                </a:solidFill>
                <a:latin typeface="Tahoma"/>
                <a:ea typeface="Tahoma"/>
                <a:cs typeface="Tahoma"/>
                <a:sym typeface="Tahoma"/>
              </a:defRPr>
            </a:lvl8pPr>
            <a:lvl9pPr marL="4114800" marR="0" lvl="8" indent="-228600" algn="l" rtl="0">
              <a:spcBef>
                <a:spcPts val="180"/>
              </a:spcBef>
              <a:spcAft>
                <a:spcPts val="0"/>
              </a:spcAft>
              <a:buClr>
                <a:schemeClr val="accent1"/>
              </a:buClr>
              <a:buSzPts val="450"/>
              <a:buFont typeface="Noto Sans Symbols"/>
              <a:buNone/>
              <a:defRPr sz="900" b="0" i="0" u="none" strike="noStrike" cap="none">
                <a:solidFill>
                  <a:schemeClr val="dk1"/>
                </a:solidFill>
                <a:latin typeface="Tahoma"/>
                <a:ea typeface="Tahoma"/>
                <a:cs typeface="Tahoma"/>
                <a:sym typeface="Tahoma"/>
              </a:defRPr>
            </a:lvl9pPr>
          </a:lstStyle>
          <a:p>
            <a:endParaRPr/>
          </a:p>
        </p:txBody>
      </p:sp>
      <p:sp>
        <p:nvSpPr>
          <p:cNvPr id="30" name="Google Shape;30;p6"/>
          <p:cNvSpPr txBox="1">
            <a:spLocks noGrp="1"/>
          </p:cNvSpPr>
          <p:nvPr>
            <p:ph type="sldNum" idx="12"/>
          </p:nvPr>
        </p:nvSpPr>
        <p:spPr>
          <a:xfrm>
            <a:off x="0" y="6400800"/>
            <a:ext cx="1905000" cy="457200"/>
          </a:xfrm>
          <a:prstGeom prst="rect">
            <a:avLst/>
          </a:prstGeom>
          <a:noFill/>
          <a:ln>
            <a:noFill/>
          </a:ln>
        </p:spPr>
        <p:txBody>
          <a:bodyPr spcFirstLastPara="1" wrap="square" lIns="91425" tIns="45700" rIns="91425" bIns="45700" anchor="b" anchorCtr="0">
            <a:noAutofit/>
          </a:bodyPr>
          <a:lstStyle>
            <a:lvl1pPr marL="0" marR="0" lvl="0"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1pPr>
            <a:lvl2pPr marL="0" marR="0" lvl="1"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2pPr>
            <a:lvl3pPr marL="0" marR="0" lvl="2"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3pPr>
            <a:lvl4pPr marL="0" marR="0" lvl="3"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4pPr>
            <a:lvl5pPr marL="0" marR="0" lvl="4"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5pPr>
            <a:lvl6pPr marL="0" marR="0" lvl="5"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6pPr>
            <a:lvl7pPr marL="0" marR="0" lvl="6"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7pPr>
            <a:lvl8pPr marL="0" marR="0" lvl="7"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8pPr>
            <a:lvl9pPr marL="0" marR="0" lvl="8"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9pPr>
          </a:lstStyle>
          <a:p>
            <a:pPr marL="0" lvl="0" indent="0" algn="l" rtl="0">
              <a:spcBef>
                <a:spcPts val="0"/>
              </a:spcBef>
              <a:spcAft>
                <a:spcPts val="0"/>
              </a:spcAft>
              <a:buNone/>
            </a:pPr>
            <a:r>
              <a:rPr lang="en-US"/>
              <a:t>22.</a:t>
            </a: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1"/>
        <p:cNvGrpSpPr/>
        <p:nvPr/>
      </p:nvGrpSpPr>
      <p:grpSpPr>
        <a:xfrm>
          <a:off x="0" y="0"/>
          <a:ext cx="0" cy="0"/>
          <a:chOff x="0" y="0"/>
          <a:chExt cx="0" cy="0"/>
        </a:xfrm>
      </p:grpSpPr>
      <p:sp>
        <p:nvSpPr>
          <p:cNvPr id="32" name="Google Shape;32;p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4400" b="0" i="0" u="none" strike="noStrike" cap="none">
                <a:solidFill>
                  <a:schemeClr val="dk2"/>
                </a:solidFill>
                <a:latin typeface="Tahoma"/>
                <a:ea typeface="Tahoma"/>
                <a:cs typeface="Tahoma"/>
                <a:sym typeface="Tahoma"/>
              </a:defRPr>
            </a:lvl1pPr>
            <a:lvl2pPr marR="0" lvl="1" algn="l" rtl="0">
              <a:spcBef>
                <a:spcPts val="0"/>
              </a:spcBef>
              <a:spcAft>
                <a:spcPts val="0"/>
              </a:spcAft>
              <a:buSzPts val="1400"/>
              <a:buNone/>
              <a:defRPr sz="4400" b="0" i="0" u="none" strike="noStrike" cap="none">
                <a:solidFill>
                  <a:schemeClr val="dk2"/>
                </a:solidFill>
                <a:latin typeface="Tahoma"/>
                <a:ea typeface="Tahoma"/>
                <a:cs typeface="Tahoma"/>
                <a:sym typeface="Tahoma"/>
              </a:defRPr>
            </a:lvl2pPr>
            <a:lvl3pPr marR="0" lvl="2" algn="l" rtl="0">
              <a:spcBef>
                <a:spcPts val="0"/>
              </a:spcBef>
              <a:spcAft>
                <a:spcPts val="0"/>
              </a:spcAft>
              <a:buSzPts val="1400"/>
              <a:buNone/>
              <a:defRPr sz="4400" b="0" i="0" u="none" strike="noStrike" cap="none">
                <a:solidFill>
                  <a:schemeClr val="dk2"/>
                </a:solidFill>
                <a:latin typeface="Tahoma"/>
                <a:ea typeface="Tahoma"/>
                <a:cs typeface="Tahoma"/>
                <a:sym typeface="Tahoma"/>
              </a:defRPr>
            </a:lvl3pPr>
            <a:lvl4pPr marR="0" lvl="3" algn="l" rtl="0">
              <a:spcBef>
                <a:spcPts val="0"/>
              </a:spcBef>
              <a:spcAft>
                <a:spcPts val="0"/>
              </a:spcAft>
              <a:buSzPts val="1400"/>
              <a:buNone/>
              <a:defRPr sz="4400" b="0" i="0" u="none" strike="noStrike" cap="none">
                <a:solidFill>
                  <a:schemeClr val="dk2"/>
                </a:solidFill>
                <a:latin typeface="Tahoma"/>
                <a:ea typeface="Tahoma"/>
                <a:cs typeface="Tahoma"/>
                <a:sym typeface="Tahoma"/>
              </a:defRPr>
            </a:lvl4pPr>
            <a:lvl5pPr marR="0" lvl="4" algn="l" rtl="0">
              <a:spcBef>
                <a:spcPts val="0"/>
              </a:spcBef>
              <a:spcAft>
                <a:spcPts val="0"/>
              </a:spcAft>
              <a:buSzPts val="1400"/>
              <a:buNone/>
              <a:defRPr sz="4400" b="0" i="0" u="none" strike="noStrike" cap="none">
                <a:solidFill>
                  <a:schemeClr val="dk2"/>
                </a:solidFill>
                <a:latin typeface="Tahoma"/>
                <a:ea typeface="Tahoma"/>
                <a:cs typeface="Tahoma"/>
                <a:sym typeface="Tahoma"/>
              </a:defRPr>
            </a:lvl5pPr>
            <a:lvl6pPr marR="0" lvl="5" algn="l" rtl="0">
              <a:spcBef>
                <a:spcPts val="0"/>
              </a:spcBef>
              <a:spcAft>
                <a:spcPts val="0"/>
              </a:spcAft>
              <a:buSzPts val="1400"/>
              <a:buNone/>
              <a:defRPr sz="4400" b="0" i="0" u="none" strike="noStrike" cap="none">
                <a:solidFill>
                  <a:schemeClr val="dk2"/>
                </a:solidFill>
                <a:latin typeface="Tahoma"/>
                <a:ea typeface="Tahoma"/>
                <a:cs typeface="Tahoma"/>
                <a:sym typeface="Tahoma"/>
              </a:defRPr>
            </a:lvl6pPr>
            <a:lvl7pPr marR="0" lvl="6" algn="l" rtl="0">
              <a:spcBef>
                <a:spcPts val="0"/>
              </a:spcBef>
              <a:spcAft>
                <a:spcPts val="0"/>
              </a:spcAft>
              <a:buSzPts val="1400"/>
              <a:buNone/>
              <a:defRPr sz="4400" b="0" i="0" u="none" strike="noStrike" cap="none">
                <a:solidFill>
                  <a:schemeClr val="dk2"/>
                </a:solidFill>
                <a:latin typeface="Tahoma"/>
                <a:ea typeface="Tahoma"/>
                <a:cs typeface="Tahoma"/>
                <a:sym typeface="Tahoma"/>
              </a:defRPr>
            </a:lvl7pPr>
            <a:lvl8pPr marR="0" lvl="7" algn="l" rtl="0">
              <a:spcBef>
                <a:spcPts val="0"/>
              </a:spcBef>
              <a:spcAft>
                <a:spcPts val="0"/>
              </a:spcAft>
              <a:buSzPts val="1400"/>
              <a:buNone/>
              <a:defRPr sz="4400" b="0" i="0" u="none" strike="noStrike" cap="none">
                <a:solidFill>
                  <a:schemeClr val="dk2"/>
                </a:solidFill>
                <a:latin typeface="Tahoma"/>
                <a:ea typeface="Tahoma"/>
                <a:cs typeface="Tahoma"/>
                <a:sym typeface="Tahoma"/>
              </a:defRPr>
            </a:lvl8pPr>
            <a:lvl9pPr marR="0" lvl="8" algn="l" rtl="0">
              <a:spcBef>
                <a:spcPts val="0"/>
              </a:spcBef>
              <a:spcAft>
                <a:spcPts val="0"/>
              </a:spcAft>
              <a:buSzPts val="1400"/>
              <a:buNone/>
              <a:defRPr sz="4400" b="0" i="0" u="none" strike="noStrike" cap="none">
                <a:solidFill>
                  <a:schemeClr val="dk2"/>
                </a:solidFill>
                <a:latin typeface="Tahoma"/>
                <a:ea typeface="Tahoma"/>
                <a:cs typeface="Tahoma"/>
                <a:sym typeface="Tahoma"/>
              </a:defRPr>
            </a:lvl9pPr>
          </a:lstStyle>
          <a:p>
            <a:endParaRPr/>
          </a:p>
        </p:txBody>
      </p:sp>
      <p:sp>
        <p:nvSpPr>
          <p:cNvPr id="33" name="Google Shape;33;p7"/>
          <p:cNvSpPr txBox="1">
            <a:spLocks noGrp="1"/>
          </p:cNvSpPr>
          <p:nvPr>
            <p:ph type="sldNum" idx="12"/>
          </p:nvPr>
        </p:nvSpPr>
        <p:spPr>
          <a:xfrm>
            <a:off x="0" y="6400800"/>
            <a:ext cx="1905000" cy="457200"/>
          </a:xfrm>
          <a:prstGeom prst="rect">
            <a:avLst/>
          </a:prstGeom>
          <a:noFill/>
          <a:ln>
            <a:noFill/>
          </a:ln>
        </p:spPr>
        <p:txBody>
          <a:bodyPr spcFirstLastPara="1" wrap="square" lIns="91425" tIns="45700" rIns="91425" bIns="45700" anchor="b" anchorCtr="0">
            <a:noAutofit/>
          </a:bodyPr>
          <a:lstStyle>
            <a:lvl1pPr marL="0" marR="0" lvl="0"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1pPr>
            <a:lvl2pPr marL="0" marR="0" lvl="1"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2pPr>
            <a:lvl3pPr marL="0" marR="0" lvl="2"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3pPr>
            <a:lvl4pPr marL="0" marR="0" lvl="3"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4pPr>
            <a:lvl5pPr marL="0" marR="0" lvl="4"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5pPr>
            <a:lvl6pPr marL="0" marR="0" lvl="5"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6pPr>
            <a:lvl7pPr marL="0" marR="0" lvl="6"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7pPr>
            <a:lvl8pPr marL="0" marR="0" lvl="7"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8pPr>
            <a:lvl9pPr marL="0" marR="0" lvl="8"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9pPr>
          </a:lstStyle>
          <a:p>
            <a:pPr marL="0" lvl="0" indent="0" algn="l" rtl="0">
              <a:spcBef>
                <a:spcPts val="0"/>
              </a:spcBef>
              <a:spcAft>
                <a:spcPts val="0"/>
              </a:spcAft>
              <a:buNone/>
            </a:pPr>
            <a:r>
              <a:rPr lang="en-US"/>
              <a:t>22.</a:t>
            </a: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4"/>
        <p:cNvGrpSpPr/>
        <p:nvPr/>
      </p:nvGrpSpPr>
      <p:grpSpPr>
        <a:xfrm>
          <a:off x="0" y="0"/>
          <a:ext cx="0" cy="0"/>
          <a:chOff x="0" y="0"/>
          <a:chExt cx="0" cy="0"/>
        </a:xfrm>
      </p:grpSpPr>
      <p:sp>
        <p:nvSpPr>
          <p:cNvPr id="35" name="Google Shape;35;p8"/>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4400" b="0" i="0" u="none" strike="noStrike" cap="none">
                <a:solidFill>
                  <a:schemeClr val="dk2"/>
                </a:solidFill>
                <a:latin typeface="Tahoma"/>
                <a:ea typeface="Tahoma"/>
                <a:cs typeface="Tahoma"/>
                <a:sym typeface="Tahoma"/>
              </a:defRPr>
            </a:lvl1pPr>
            <a:lvl2pPr marR="0" lvl="1" algn="l" rtl="0">
              <a:spcBef>
                <a:spcPts val="0"/>
              </a:spcBef>
              <a:spcAft>
                <a:spcPts val="0"/>
              </a:spcAft>
              <a:buSzPts val="1400"/>
              <a:buNone/>
              <a:defRPr sz="4400" b="0" i="0" u="none" strike="noStrike" cap="none">
                <a:solidFill>
                  <a:schemeClr val="dk2"/>
                </a:solidFill>
                <a:latin typeface="Tahoma"/>
                <a:ea typeface="Tahoma"/>
                <a:cs typeface="Tahoma"/>
                <a:sym typeface="Tahoma"/>
              </a:defRPr>
            </a:lvl2pPr>
            <a:lvl3pPr marR="0" lvl="2" algn="l" rtl="0">
              <a:spcBef>
                <a:spcPts val="0"/>
              </a:spcBef>
              <a:spcAft>
                <a:spcPts val="0"/>
              </a:spcAft>
              <a:buSzPts val="1400"/>
              <a:buNone/>
              <a:defRPr sz="4400" b="0" i="0" u="none" strike="noStrike" cap="none">
                <a:solidFill>
                  <a:schemeClr val="dk2"/>
                </a:solidFill>
                <a:latin typeface="Tahoma"/>
                <a:ea typeface="Tahoma"/>
                <a:cs typeface="Tahoma"/>
                <a:sym typeface="Tahoma"/>
              </a:defRPr>
            </a:lvl3pPr>
            <a:lvl4pPr marR="0" lvl="3" algn="l" rtl="0">
              <a:spcBef>
                <a:spcPts val="0"/>
              </a:spcBef>
              <a:spcAft>
                <a:spcPts val="0"/>
              </a:spcAft>
              <a:buSzPts val="1400"/>
              <a:buNone/>
              <a:defRPr sz="4400" b="0" i="0" u="none" strike="noStrike" cap="none">
                <a:solidFill>
                  <a:schemeClr val="dk2"/>
                </a:solidFill>
                <a:latin typeface="Tahoma"/>
                <a:ea typeface="Tahoma"/>
                <a:cs typeface="Tahoma"/>
                <a:sym typeface="Tahoma"/>
              </a:defRPr>
            </a:lvl4pPr>
            <a:lvl5pPr marR="0" lvl="4" algn="l" rtl="0">
              <a:spcBef>
                <a:spcPts val="0"/>
              </a:spcBef>
              <a:spcAft>
                <a:spcPts val="0"/>
              </a:spcAft>
              <a:buSzPts val="1400"/>
              <a:buNone/>
              <a:defRPr sz="4400" b="0" i="0" u="none" strike="noStrike" cap="none">
                <a:solidFill>
                  <a:schemeClr val="dk2"/>
                </a:solidFill>
                <a:latin typeface="Tahoma"/>
                <a:ea typeface="Tahoma"/>
                <a:cs typeface="Tahoma"/>
                <a:sym typeface="Tahoma"/>
              </a:defRPr>
            </a:lvl5pPr>
            <a:lvl6pPr marR="0" lvl="5" algn="l" rtl="0">
              <a:spcBef>
                <a:spcPts val="0"/>
              </a:spcBef>
              <a:spcAft>
                <a:spcPts val="0"/>
              </a:spcAft>
              <a:buSzPts val="1400"/>
              <a:buNone/>
              <a:defRPr sz="4400" b="0" i="0" u="none" strike="noStrike" cap="none">
                <a:solidFill>
                  <a:schemeClr val="dk2"/>
                </a:solidFill>
                <a:latin typeface="Tahoma"/>
                <a:ea typeface="Tahoma"/>
                <a:cs typeface="Tahoma"/>
                <a:sym typeface="Tahoma"/>
              </a:defRPr>
            </a:lvl6pPr>
            <a:lvl7pPr marR="0" lvl="6" algn="l" rtl="0">
              <a:spcBef>
                <a:spcPts val="0"/>
              </a:spcBef>
              <a:spcAft>
                <a:spcPts val="0"/>
              </a:spcAft>
              <a:buSzPts val="1400"/>
              <a:buNone/>
              <a:defRPr sz="4400" b="0" i="0" u="none" strike="noStrike" cap="none">
                <a:solidFill>
                  <a:schemeClr val="dk2"/>
                </a:solidFill>
                <a:latin typeface="Tahoma"/>
                <a:ea typeface="Tahoma"/>
                <a:cs typeface="Tahoma"/>
                <a:sym typeface="Tahoma"/>
              </a:defRPr>
            </a:lvl7pPr>
            <a:lvl8pPr marR="0" lvl="7" algn="l" rtl="0">
              <a:spcBef>
                <a:spcPts val="0"/>
              </a:spcBef>
              <a:spcAft>
                <a:spcPts val="0"/>
              </a:spcAft>
              <a:buSzPts val="1400"/>
              <a:buNone/>
              <a:defRPr sz="4400" b="0" i="0" u="none" strike="noStrike" cap="none">
                <a:solidFill>
                  <a:schemeClr val="dk2"/>
                </a:solidFill>
                <a:latin typeface="Tahoma"/>
                <a:ea typeface="Tahoma"/>
                <a:cs typeface="Tahoma"/>
                <a:sym typeface="Tahoma"/>
              </a:defRPr>
            </a:lvl8pPr>
            <a:lvl9pPr marR="0" lvl="8" algn="l" rtl="0">
              <a:spcBef>
                <a:spcPts val="0"/>
              </a:spcBef>
              <a:spcAft>
                <a:spcPts val="0"/>
              </a:spcAft>
              <a:buSzPts val="1400"/>
              <a:buNone/>
              <a:defRPr sz="4400" b="0" i="0" u="none" strike="noStrike" cap="none">
                <a:solidFill>
                  <a:schemeClr val="dk2"/>
                </a:solidFill>
                <a:latin typeface="Tahoma"/>
                <a:ea typeface="Tahoma"/>
                <a:cs typeface="Tahoma"/>
                <a:sym typeface="Tahoma"/>
              </a:defRPr>
            </a:lvl9pPr>
          </a:lstStyle>
          <a:p>
            <a:endParaRPr/>
          </a:p>
        </p:txBody>
      </p:sp>
      <p:sp>
        <p:nvSpPr>
          <p:cNvPr id="36" name="Google Shape;36;p8"/>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Autofit/>
          </a:bodyPr>
          <a:lstStyle>
            <a:lvl1pPr marL="457200" marR="0" lvl="0" indent="-228600" algn="l" rtl="0">
              <a:spcBef>
                <a:spcPts val="480"/>
              </a:spcBef>
              <a:spcAft>
                <a:spcPts val="0"/>
              </a:spcAft>
              <a:buClr>
                <a:schemeClr val="folHlink"/>
              </a:buClr>
              <a:buSzPts val="1440"/>
              <a:buFont typeface="Noto Sans Symbols"/>
              <a:buNone/>
              <a:defRPr sz="2400" b="1" i="0" u="none" strike="noStrike" cap="none">
                <a:solidFill>
                  <a:schemeClr val="dk1"/>
                </a:solidFill>
                <a:latin typeface="Tahoma"/>
                <a:ea typeface="Tahoma"/>
                <a:cs typeface="Tahoma"/>
                <a:sym typeface="Tahoma"/>
              </a:defRPr>
            </a:lvl1pPr>
            <a:lvl2pPr marL="914400" marR="0" lvl="1" indent="-228600" algn="l" rtl="0">
              <a:spcBef>
                <a:spcPts val="400"/>
              </a:spcBef>
              <a:spcAft>
                <a:spcPts val="0"/>
              </a:spcAft>
              <a:buClr>
                <a:schemeClr val="hlink"/>
              </a:buClr>
              <a:buSzPts val="1100"/>
              <a:buFont typeface="Noto Sans Symbols"/>
              <a:buNone/>
              <a:defRPr sz="2000" b="1" i="0" u="none" strike="noStrike" cap="none">
                <a:solidFill>
                  <a:schemeClr val="dk1"/>
                </a:solidFill>
                <a:latin typeface="Tahoma"/>
                <a:ea typeface="Tahoma"/>
                <a:cs typeface="Tahoma"/>
                <a:sym typeface="Tahoma"/>
              </a:defRPr>
            </a:lvl2pPr>
            <a:lvl3pPr marL="1371600" marR="0" lvl="2" indent="-228600" algn="l" rtl="0">
              <a:spcBef>
                <a:spcPts val="360"/>
              </a:spcBef>
              <a:spcAft>
                <a:spcPts val="0"/>
              </a:spcAft>
              <a:buClr>
                <a:schemeClr val="folHlink"/>
              </a:buClr>
              <a:buSzPts val="900"/>
              <a:buFont typeface="Noto Sans Symbols"/>
              <a:buNone/>
              <a:defRPr sz="1800" b="1" i="0" u="none" strike="noStrike" cap="none">
                <a:solidFill>
                  <a:schemeClr val="dk1"/>
                </a:solidFill>
                <a:latin typeface="Tahoma"/>
                <a:ea typeface="Tahoma"/>
                <a:cs typeface="Tahoma"/>
                <a:sym typeface="Tahoma"/>
              </a:defRPr>
            </a:lvl3pPr>
            <a:lvl4pPr marL="1828800" marR="0" lvl="3" indent="-228600" algn="l" rtl="0">
              <a:spcBef>
                <a:spcPts val="320"/>
              </a:spcBef>
              <a:spcAft>
                <a:spcPts val="0"/>
              </a:spcAft>
              <a:buClr>
                <a:schemeClr val="accent2"/>
              </a:buClr>
              <a:buSzPts val="880"/>
              <a:buFont typeface="Noto Sans Symbols"/>
              <a:buNone/>
              <a:defRPr sz="1600" b="1" i="0" u="none" strike="noStrike" cap="none">
                <a:solidFill>
                  <a:schemeClr val="dk1"/>
                </a:solidFill>
                <a:latin typeface="Tahoma"/>
                <a:ea typeface="Tahoma"/>
                <a:cs typeface="Tahoma"/>
                <a:sym typeface="Tahoma"/>
              </a:defRPr>
            </a:lvl4pPr>
            <a:lvl5pPr marL="2286000" marR="0" lvl="4" indent="-228600" algn="l" rtl="0">
              <a:spcBef>
                <a:spcPts val="320"/>
              </a:spcBef>
              <a:spcAft>
                <a:spcPts val="0"/>
              </a:spcAft>
              <a:buClr>
                <a:schemeClr val="accent1"/>
              </a:buClr>
              <a:buSzPts val="800"/>
              <a:buFont typeface="Noto Sans Symbols"/>
              <a:buNone/>
              <a:defRPr sz="1600" b="1" i="0" u="none" strike="noStrike" cap="none">
                <a:solidFill>
                  <a:schemeClr val="dk1"/>
                </a:solidFill>
                <a:latin typeface="Tahoma"/>
                <a:ea typeface="Tahoma"/>
                <a:cs typeface="Tahoma"/>
                <a:sym typeface="Tahoma"/>
              </a:defRPr>
            </a:lvl5pPr>
            <a:lvl6pPr marL="2743200" marR="0" lvl="5" indent="-228600" algn="l" rtl="0">
              <a:spcBef>
                <a:spcPts val="320"/>
              </a:spcBef>
              <a:spcAft>
                <a:spcPts val="0"/>
              </a:spcAft>
              <a:buClr>
                <a:schemeClr val="accent1"/>
              </a:buClr>
              <a:buSzPts val="800"/>
              <a:buFont typeface="Noto Sans Symbols"/>
              <a:buNone/>
              <a:defRPr sz="1600" b="1" i="0" u="none" strike="noStrike" cap="none">
                <a:solidFill>
                  <a:schemeClr val="dk1"/>
                </a:solidFill>
                <a:latin typeface="Tahoma"/>
                <a:ea typeface="Tahoma"/>
                <a:cs typeface="Tahoma"/>
                <a:sym typeface="Tahoma"/>
              </a:defRPr>
            </a:lvl6pPr>
            <a:lvl7pPr marL="3200400" marR="0" lvl="6" indent="-228600" algn="l" rtl="0">
              <a:spcBef>
                <a:spcPts val="320"/>
              </a:spcBef>
              <a:spcAft>
                <a:spcPts val="0"/>
              </a:spcAft>
              <a:buClr>
                <a:schemeClr val="accent1"/>
              </a:buClr>
              <a:buSzPts val="800"/>
              <a:buFont typeface="Noto Sans Symbols"/>
              <a:buNone/>
              <a:defRPr sz="1600" b="1" i="0" u="none" strike="noStrike" cap="none">
                <a:solidFill>
                  <a:schemeClr val="dk1"/>
                </a:solidFill>
                <a:latin typeface="Tahoma"/>
                <a:ea typeface="Tahoma"/>
                <a:cs typeface="Tahoma"/>
                <a:sym typeface="Tahoma"/>
              </a:defRPr>
            </a:lvl7pPr>
            <a:lvl8pPr marL="3657600" marR="0" lvl="7" indent="-228600" algn="l" rtl="0">
              <a:spcBef>
                <a:spcPts val="320"/>
              </a:spcBef>
              <a:spcAft>
                <a:spcPts val="0"/>
              </a:spcAft>
              <a:buClr>
                <a:schemeClr val="accent1"/>
              </a:buClr>
              <a:buSzPts val="800"/>
              <a:buFont typeface="Noto Sans Symbols"/>
              <a:buNone/>
              <a:defRPr sz="1600" b="1" i="0" u="none" strike="noStrike" cap="none">
                <a:solidFill>
                  <a:schemeClr val="dk1"/>
                </a:solidFill>
                <a:latin typeface="Tahoma"/>
                <a:ea typeface="Tahoma"/>
                <a:cs typeface="Tahoma"/>
                <a:sym typeface="Tahoma"/>
              </a:defRPr>
            </a:lvl8pPr>
            <a:lvl9pPr marL="4114800" marR="0" lvl="8" indent="-228600" algn="l" rtl="0">
              <a:spcBef>
                <a:spcPts val="320"/>
              </a:spcBef>
              <a:spcAft>
                <a:spcPts val="0"/>
              </a:spcAft>
              <a:buClr>
                <a:schemeClr val="accent1"/>
              </a:buClr>
              <a:buSzPts val="800"/>
              <a:buFont typeface="Noto Sans Symbols"/>
              <a:buNone/>
              <a:defRPr sz="1600" b="1" i="0" u="none" strike="noStrike" cap="none">
                <a:solidFill>
                  <a:schemeClr val="dk1"/>
                </a:solidFill>
                <a:latin typeface="Tahoma"/>
                <a:ea typeface="Tahoma"/>
                <a:cs typeface="Tahoma"/>
                <a:sym typeface="Tahoma"/>
              </a:defRPr>
            </a:lvl9pPr>
          </a:lstStyle>
          <a:p>
            <a:endParaRPr/>
          </a:p>
        </p:txBody>
      </p:sp>
      <p:sp>
        <p:nvSpPr>
          <p:cNvPr id="37" name="Google Shape;37;p8"/>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Autofit/>
          </a:bodyPr>
          <a:lstStyle>
            <a:lvl1pPr marL="457200" marR="0" lvl="0" indent="-320040" algn="l" rtl="0">
              <a:spcBef>
                <a:spcPts val="480"/>
              </a:spcBef>
              <a:spcAft>
                <a:spcPts val="0"/>
              </a:spcAft>
              <a:buClr>
                <a:schemeClr val="folHlink"/>
              </a:buClr>
              <a:buSzPts val="1440"/>
              <a:buFont typeface="Noto Sans Symbols"/>
              <a:buChar char="■"/>
              <a:defRPr sz="2400" b="0" i="0" u="none" strike="noStrike" cap="none">
                <a:solidFill>
                  <a:schemeClr val="dk1"/>
                </a:solidFill>
                <a:latin typeface="Tahoma"/>
                <a:ea typeface="Tahoma"/>
                <a:cs typeface="Tahoma"/>
                <a:sym typeface="Tahoma"/>
              </a:defRPr>
            </a:lvl1pPr>
            <a:lvl2pPr marL="914400" marR="0" lvl="1" indent="-298450" algn="l" rtl="0">
              <a:spcBef>
                <a:spcPts val="400"/>
              </a:spcBef>
              <a:spcAft>
                <a:spcPts val="0"/>
              </a:spcAft>
              <a:buClr>
                <a:schemeClr val="hlink"/>
              </a:buClr>
              <a:buSzPts val="1100"/>
              <a:buFont typeface="Noto Sans Symbols"/>
              <a:buChar char="■"/>
              <a:defRPr sz="2000" b="0" i="0" u="none" strike="noStrike" cap="none">
                <a:solidFill>
                  <a:schemeClr val="dk1"/>
                </a:solidFill>
                <a:latin typeface="Tahoma"/>
                <a:ea typeface="Tahoma"/>
                <a:cs typeface="Tahoma"/>
                <a:sym typeface="Tahoma"/>
              </a:defRPr>
            </a:lvl2pPr>
            <a:lvl3pPr marL="1371600" marR="0" lvl="2" indent="-285750" algn="l" rtl="0">
              <a:spcBef>
                <a:spcPts val="360"/>
              </a:spcBef>
              <a:spcAft>
                <a:spcPts val="0"/>
              </a:spcAft>
              <a:buClr>
                <a:schemeClr val="folHlink"/>
              </a:buClr>
              <a:buSzPts val="900"/>
              <a:buFont typeface="Noto Sans Symbols"/>
              <a:buChar char="■"/>
              <a:defRPr sz="1800" b="0" i="0" u="none" strike="noStrike" cap="none">
                <a:solidFill>
                  <a:schemeClr val="dk1"/>
                </a:solidFill>
                <a:latin typeface="Tahoma"/>
                <a:ea typeface="Tahoma"/>
                <a:cs typeface="Tahoma"/>
                <a:sym typeface="Tahoma"/>
              </a:defRPr>
            </a:lvl3pPr>
            <a:lvl4pPr marL="1828800" marR="0" lvl="3" indent="-284480" algn="l" rtl="0">
              <a:spcBef>
                <a:spcPts val="320"/>
              </a:spcBef>
              <a:spcAft>
                <a:spcPts val="0"/>
              </a:spcAft>
              <a:buClr>
                <a:schemeClr val="accent2"/>
              </a:buClr>
              <a:buSzPts val="880"/>
              <a:buFont typeface="Noto Sans Symbols"/>
              <a:buChar char="■"/>
              <a:defRPr sz="1600" b="0" i="0" u="none" strike="noStrike" cap="none">
                <a:solidFill>
                  <a:schemeClr val="dk1"/>
                </a:solidFill>
                <a:latin typeface="Tahoma"/>
                <a:ea typeface="Tahoma"/>
                <a:cs typeface="Tahoma"/>
                <a:sym typeface="Tahoma"/>
              </a:defRPr>
            </a:lvl4pPr>
            <a:lvl5pPr marL="2286000" marR="0" lvl="4" indent="-279400" algn="l" rtl="0">
              <a:spcBef>
                <a:spcPts val="320"/>
              </a:spcBef>
              <a:spcAft>
                <a:spcPts val="0"/>
              </a:spcAft>
              <a:buClr>
                <a:schemeClr val="accent1"/>
              </a:buClr>
              <a:buSzPts val="800"/>
              <a:buFont typeface="Noto Sans Symbols"/>
              <a:buChar char="■"/>
              <a:defRPr sz="1600" b="0" i="0" u="none" strike="noStrike" cap="none">
                <a:solidFill>
                  <a:schemeClr val="dk1"/>
                </a:solidFill>
                <a:latin typeface="Tahoma"/>
                <a:ea typeface="Tahoma"/>
                <a:cs typeface="Tahoma"/>
                <a:sym typeface="Tahoma"/>
              </a:defRPr>
            </a:lvl5pPr>
            <a:lvl6pPr marL="2743200" marR="0" lvl="5" indent="-279400" algn="l" rtl="0">
              <a:spcBef>
                <a:spcPts val="320"/>
              </a:spcBef>
              <a:spcAft>
                <a:spcPts val="0"/>
              </a:spcAft>
              <a:buClr>
                <a:schemeClr val="accent1"/>
              </a:buClr>
              <a:buSzPts val="800"/>
              <a:buFont typeface="Noto Sans Symbols"/>
              <a:buChar char="■"/>
              <a:defRPr sz="1600" b="0" i="0" u="none" strike="noStrike" cap="none">
                <a:solidFill>
                  <a:schemeClr val="dk1"/>
                </a:solidFill>
                <a:latin typeface="Tahoma"/>
                <a:ea typeface="Tahoma"/>
                <a:cs typeface="Tahoma"/>
                <a:sym typeface="Tahoma"/>
              </a:defRPr>
            </a:lvl6pPr>
            <a:lvl7pPr marL="3200400" marR="0" lvl="6" indent="-279400" algn="l" rtl="0">
              <a:spcBef>
                <a:spcPts val="320"/>
              </a:spcBef>
              <a:spcAft>
                <a:spcPts val="0"/>
              </a:spcAft>
              <a:buClr>
                <a:schemeClr val="accent1"/>
              </a:buClr>
              <a:buSzPts val="800"/>
              <a:buFont typeface="Noto Sans Symbols"/>
              <a:buChar char="■"/>
              <a:defRPr sz="1600" b="0" i="0" u="none" strike="noStrike" cap="none">
                <a:solidFill>
                  <a:schemeClr val="dk1"/>
                </a:solidFill>
                <a:latin typeface="Tahoma"/>
                <a:ea typeface="Tahoma"/>
                <a:cs typeface="Tahoma"/>
                <a:sym typeface="Tahoma"/>
              </a:defRPr>
            </a:lvl7pPr>
            <a:lvl8pPr marL="3657600" marR="0" lvl="7" indent="-279400" algn="l" rtl="0">
              <a:spcBef>
                <a:spcPts val="320"/>
              </a:spcBef>
              <a:spcAft>
                <a:spcPts val="0"/>
              </a:spcAft>
              <a:buClr>
                <a:schemeClr val="accent1"/>
              </a:buClr>
              <a:buSzPts val="800"/>
              <a:buFont typeface="Noto Sans Symbols"/>
              <a:buChar char="■"/>
              <a:defRPr sz="1600" b="0" i="0" u="none" strike="noStrike" cap="none">
                <a:solidFill>
                  <a:schemeClr val="dk1"/>
                </a:solidFill>
                <a:latin typeface="Tahoma"/>
                <a:ea typeface="Tahoma"/>
                <a:cs typeface="Tahoma"/>
                <a:sym typeface="Tahoma"/>
              </a:defRPr>
            </a:lvl8pPr>
            <a:lvl9pPr marL="4114800" marR="0" lvl="8" indent="-279400" algn="l" rtl="0">
              <a:spcBef>
                <a:spcPts val="320"/>
              </a:spcBef>
              <a:spcAft>
                <a:spcPts val="0"/>
              </a:spcAft>
              <a:buClr>
                <a:schemeClr val="accent1"/>
              </a:buClr>
              <a:buSzPts val="800"/>
              <a:buFont typeface="Noto Sans Symbols"/>
              <a:buChar char="■"/>
              <a:defRPr sz="1600" b="0" i="0" u="none" strike="noStrike" cap="none">
                <a:solidFill>
                  <a:schemeClr val="dk1"/>
                </a:solidFill>
                <a:latin typeface="Tahoma"/>
                <a:ea typeface="Tahoma"/>
                <a:cs typeface="Tahoma"/>
                <a:sym typeface="Tahoma"/>
              </a:defRPr>
            </a:lvl9pPr>
          </a:lstStyle>
          <a:p>
            <a:endParaRPr/>
          </a:p>
        </p:txBody>
      </p:sp>
      <p:sp>
        <p:nvSpPr>
          <p:cNvPr id="38" name="Google Shape;38;p8"/>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Autofit/>
          </a:bodyPr>
          <a:lstStyle>
            <a:lvl1pPr marL="457200" marR="0" lvl="0" indent="-228600" algn="l" rtl="0">
              <a:spcBef>
                <a:spcPts val="480"/>
              </a:spcBef>
              <a:spcAft>
                <a:spcPts val="0"/>
              </a:spcAft>
              <a:buClr>
                <a:schemeClr val="folHlink"/>
              </a:buClr>
              <a:buSzPts val="1440"/>
              <a:buFont typeface="Noto Sans Symbols"/>
              <a:buNone/>
              <a:defRPr sz="2400" b="1" i="0" u="none" strike="noStrike" cap="none">
                <a:solidFill>
                  <a:schemeClr val="dk1"/>
                </a:solidFill>
                <a:latin typeface="Tahoma"/>
                <a:ea typeface="Tahoma"/>
                <a:cs typeface="Tahoma"/>
                <a:sym typeface="Tahoma"/>
              </a:defRPr>
            </a:lvl1pPr>
            <a:lvl2pPr marL="914400" marR="0" lvl="1" indent="-228600" algn="l" rtl="0">
              <a:spcBef>
                <a:spcPts val="400"/>
              </a:spcBef>
              <a:spcAft>
                <a:spcPts val="0"/>
              </a:spcAft>
              <a:buClr>
                <a:schemeClr val="hlink"/>
              </a:buClr>
              <a:buSzPts val="1100"/>
              <a:buFont typeface="Noto Sans Symbols"/>
              <a:buNone/>
              <a:defRPr sz="2000" b="1" i="0" u="none" strike="noStrike" cap="none">
                <a:solidFill>
                  <a:schemeClr val="dk1"/>
                </a:solidFill>
                <a:latin typeface="Tahoma"/>
                <a:ea typeface="Tahoma"/>
                <a:cs typeface="Tahoma"/>
                <a:sym typeface="Tahoma"/>
              </a:defRPr>
            </a:lvl2pPr>
            <a:lvl3pPr marL="1371600" marR="0" lvl="2" indent="-228600" algn="l" rtl="0">
              <a:spcBef>
                <a:spcPts val="360"/>
              </a:spcBef>
              <a:spcAft>
                <a:spcPts val="0"/>
              </a:spcAft>
              <a:buClr>
                <a:schemeClr val="folHlink"/>
              </a:buClr>
              <a:buSzPts val="900"/>
              <a:buFont typeface="Noto Sans Symbols"/>
              <a:buNone/>
              <a:defRPr sz="1800" b="1" i="0" u="none" strike="noStrike" cap="none">
                <a:solidFill>
                  <a:schemeClr val="dk1"/>
                </a:solidFill>
                <a:latin typeface="Tahoma"/>
                <a:ea typeface="Tahoma"/>
                <a:cs typeface="Tahoma"/>
                <a:sym typeface="Tahoma"/>
              </a:defRPr>
            </a:lvl3pPr>
            <a:lvl4pPr marL="1828800" marR="0" lvl="3" indent="-228600" algn="l" rtl="0">
              <a:spcBef>
                <a:spcPts val="320"/>
              </a:spcBef>
              <a:spcAft>
                <a:spcPts val="0"/>
              </a:spcAft>
              <a:buClr>
                <a:schemeClr val="accent2"/>
              </a:buClr>
              <a:buSzPts val="880"/>
              <a:buFont typeface="Noto Sans Symbols"/>
              <a:buNone/>
              <a:defRPr sz="1600" b="1" i="0" u="none" strike="noStrike" cap="none">
                <a:solidFill>
                  <a:schemeClr val="dk1"/>
                </a:solidFill>
                <a:latin typeface="Tahoma"/>
                <a:ea typeface="Tahoma"/>
                <a:cs typeface="Tahoma"/>
                <a:sym typeface="Tahoma"/>
              </a:defRPr>
            </a:lvl4pPr>
            <a:lvl5pPr marL="2286000" marR="0" lvl="4" indent="-228600" algn="l" rtl="0">
              <a:spcBef>
                <a:spcPts val="320"/>
              </a:spcBef>
              <a:spcAft>
                <a:spcPts val="0"/>
              </a:spcAft>
              <a:buClr>
                <a:schemeClr val="accent1"/>
              </a:buClr>
              <a:buSzPts val="800"/>
              <a:buFont typeface="Noto Sans Symbols"/>
              <a:buNone/>
              <a:defRPr sz="1600" b="1" i="0" u="none" strike="noStrike" cap="none">
                <a:solidFill>
                  <a:schemeClr val="dk1"/>
                </a:solidFill>
                <a:latin typeface="Tahoma"/>
                <a:ea typeface="Tahoma"/>
                <a:cs typeface="Tahoma"/>
                <a:sym typeface="Tahoma"/>
              </a:defRPr>
            </a:lvl5pPr>
            <a:lvl6pPr marL="2743200" marR="0" lvl="5" indent="-228600" algn="l" rtl="0">
              <a:spcBef>
                <a:spcPts val="320"/>
              </a:spcBef>
              <a:spcAft>
                <a:spcPts val="0"/>
              </a:spcAft>
              <a:buClr>
                <a:schemeClr val="accent1"/>
              </a:buClr>
              <a:buSzPts val="800"/>
              <a:buFont typeface="Noto Sans Symbols"/>
              <a:buNone/>
              <a:defRPr sz="1600" b="1" i="0" u="none" strike="noStrike" cap="none">
                <a:solidFill>
                  <a:schemeClr val="dk1"/>
                </a:solidFill>
                <a:latin typeface="Tahoma"/>
                <a:ea typeface="Tahoma"/>
                <a:cs typeface="Tahoma"/>
                <a:sym typeface="Tahoma"/>
              </a:defRPr>
            </a:lvl6pPr>
            <a:lvl7pPr marL="3200400" marR="0" lvl="6" indent="-228600" algn="l" rtl="0">
              <a:spcBef>
                <a:spcPts val="320"/>
              </a:spcBef>
              <a:spcAft>
                <a:spcPts val="0"/>
              </a:spcAft>
              <a:buClr>
                <a:schemeClr val="accent1"/>
              </a:buClr>
              <a:buSzPts val="800"/>
              <a:buFont typeface="Noto Sans Symbols"/>
              <a:buNone/>
              <a:defRPr sz="1600" b="1" i="0" u="none" strike="noStrike" cap="none">
                <a:solidFill>
                  <a:schemeClr val="dk1"/>
                </a:solidFill>
                <a:latin typeface="Tahoma"/>
                <a:ea typeface="Tahoma"/>
                <a:cs typeface="Tahoma"/>
                <a:sym typeface="Tahoma"/>
              </a:defRPr>
            </a:lvl7pPr>
            <a:lvl8pPr marL="3657600" marR="0" lvl="7" indent="-228600" algn="l" rtl="0">
              <a:spcBef>
                <a:spcPts val="320"/>
              </a:spcBef>
              <a:spcAft>
                <a:spcPts val="0"/>
              </a:spcAft>
              <a:buClr>
                <a:schemeClr val="accent1"/>
              </a:buClr>
              <a:buSzPts val="800"/>
              <a:buFont typeface="Noto Sans Symbols"/>
              <a:buNone/>
              <a:defRPr sz="1600" b="1" i="0" u="none" strike="noStrike" cap="none">
                <a:solidFill>
                  <a:schemeClr val="dk1"/>
                </a:solidFill>
                <a:latin typeface="Tahoma"/>
                <a:ea typeface="Tahoma"/>
                <a:cs typeface="Tahoma"/>
                <a:sym typeface="Tahoma"/>
              </a:defRPr>
            </a:lvl8pPr>
            <a:lvl9pPr marL="4114800" marR="0" lvl="8" indent="-228600" algn="l" rtl="0">
              <a:spcBef>
                <a:spcPts val="320"/>
              </a:spcBef>
              <a:spcAft>
                <a:spcPts val="0"/>
              </a:spcAft>
              <a:buClr>
                <a:schemeClr val="accent1"/>
              </a:buClr>
              <a:buSzPts val="800"/>
              <a:buFont typeface="Noto Sans Symbols"/>
              <a:buNone/>
              <a:defRPr sz="1600" b="1" i="0" u="none" strike="noStrike" cap="none">
                <a:solidFill>
                  <a:schemeClr val="dk1"/>
                </a:solidFill>
                <a:latin typeface="Tahoma"/>
                <a:ea typeface="Tahoma"/>
                <a:cs typeface="Tahoma"/>
                <a:sym typeface="Tahoma"/>
              </a:defRPr>
            </a:lvl9pPr>
          </a:lstStyle>
          <a:p>
            <a:endParaRPr/>
          </a:p>
        </p:txBody>
      </p:sp>
      <p:sp>
        <p:nvSpPr>
          <p:cNvPr id="39" name="Google Shape;39;p8"/>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Autofit/>
          </a:bodyPr>
          <a:lstStyle>
            <a:lvl1pPr marL="457200" marR="0" lvl="0" indent="-320040" algn="l" rtl="0">
              <a:spcBef>
                <a:spcPts val="480"/>
              </a:spcBef>
              <a:spcAft>
                <a:spcPts val="0"/>
              </a:spcAft>
              <a:buClr>
                <a:schemeClr val="folHlink"/>
              </a:buClr>
              <a:buSzPts val="1440"/>
              <a:buFont typeface="Noto Sans Symbols"/>
              <a:buChar char="■"/>
              <a:defRPr sz="2400" b="0" i="0" u="none" strike="noStrike" cap="none">
                <a:solidFill>
                  <a:schemeClr val="dk1"/>
                </a:solidFill>
                <a:latin typeface="Tahoma"/>
                <a:ea typeface="Tahoma"/>
                <a:cs typeface="Tahoma"/>
                <a:sym typeface="Tahoma"/>
              </a:defRPr>
            </a:lvl1pPr>
            <a:lvl2pPr marL="914400" marR="0" lvl="1" indent="-298450" algn="l" rtl="0">
              <a:spcBef>
                <a:spcPts val="400"/>
              </a:spcBef>
              <a:spcAft>
                <a:spcPts val="0"/>
              </a:spcAft>
              <a:buClr>
                <a:schemeClr val="hlink"/>
              </a:buClr>
              <a:buSzPts val="1100"/>
              <a:buFont typeface="Noto Sans Symbols"/>
              <a:buChar char="■"/>
              <a:defRPr sz="2000" b="0" i="0" u="none" strike="noStrike" cap="none">
                <a:solidFill>
                  <a:schemeClr val="dk1"/>
                </a:solidFill>
                <a:latin typeface="Tahoma"/>
                <a:ea typeface="Tahoma"/>
                <a:cs typeface="Tahoma"/>
                <a:sym typeface="Tahoma"/>
              </a:defRPr>
            </a:lvl2pPr>
            <a:lvl3pPr marL="1371600" marR="0" lvl="2" indent="-285750" algn="l" rtl="0">
              <a:spcBef>
                <a:spcPts val="360"/>
              </a:spcBef>
              <a:spcAft>
                <a:spcPts val="0"/>
              </a:spcAft>
              <a:buClr>
                <a:schemeClr val="folHlink"/>
              </a:buClr>
              <a:buSzPts val="900"/>
              <a:buFont typeface="Noto Sans Symbols"/>
              <a:buChar char="■"/>
              <a:defRPr sz="1800" b="0" i="0" u="none" strike="noStrike" cap="none">
                <a:solidFill>
                  <a:schemeClr val="dk1"/>
                </a:solidFill>
                <a:latin typeface="Tahoma"/>
                <a:ea typeface="Tahoma"/>
                <a:cs typeface="Tahoma"/>
                <a:sym typeface="Tahoma"/>
              </a:defRPr>
            </a:lvl3pPr>
            <a:lvl4pPr marL="1828800" marR="0" lvl="3" indent="-284480" algn="l" rtl="0">
              <a:spcBef>
                <a:spcPts val="320"/>
              </a:spcBef>
              <a:spcAft>
                <a:spcPts val="0"/>
              </a:spcAft>
              <a:buClr>
                <a:schemeClr val="accent2"/>
              </a:buClr>
              <a:buSzPts val="880"/>
              <a:buFont typeface="Noto Sans Symbols"/>
              <a:buChar char="■"/>
              <a:defRPr sz="1600" b="0" i="0" u="none" strike="noStrike" cap="none">
                <a:solidFill>
                  <a:schemeClr val="dk1"/>
                </a:solidFill>
                <a:latin typeface="Tahoma"/>
                <a:ea typeface="Tahoma"/>
                <a:cs typeface="Tahoma"/>
                <a:sym typeface="Tahoma"/>
              </a:defRPr>
            </a:lvl4pPr>
            <a:lvl5pPr marL="2286000" marR="0" lvl="4" indent="-279400" algn="l" rtl="0">
              <a:spcBef>
                <a:spcPts val="320"/>
              </a:spcBef>
              <a:spcAft>
                <a:spcPts val="0"/>
              </a:spcAft>
              <a:buClr>
                <a:schemeClr val="accent1"/>
              </a:buClr>
              <a:buSzPts val="800"/>
              <a:buFont typeface="Noto Sans Symbols"/>
              <a:buChar char="■"/>
              <a:defRPr sz="1600" b="0" i="0" u="none" strike="noStrike" cap="none">
                <a:solidFill>
                  <a:schemeClr val="dk1"/>
                </a:solidFill>
                <a:latin typeface="Tahoma"/>
                <a:ea typeface="Tahoma"/>
                <a:cs typeface="Tahoma"/>
                <a:sym typeface="Tahoma"/>
              </a:defRPr>
            </a:lvl5pPr>
            <a:lvl6pPr marL="2743200" marR="0" lvl="5" indent="-279400" algn="l" rtl="0">
              <a:spcBef>
                <a:spcPts val="320"/>
              </a:spcBef>
              <a:spcAft>
                <a:spcPts val="0"/>
              </a:spcAft>
              <a:buClr>
                <a:schemeClr val="accent1"/>
              </a:buClr>
              <a:buSzPts val="800"/>
              <a:buFont typeface="Noto Sans Symbols"/>
              <a:buChar char="■"/>
              <a:defRPr sz="1600" b="0" i="0" u="none" strike="noStrike" cap="none">
                <a:solidFill>
                  <a:schemeClr val="dk1"/>
                </a:solidFill>
                <a:latin typeface="Tahoma"/>
                <a:ea typeface="Tahoma"/>
                <a:cs typeface="Tahoma"/>
                <a:sym typeface="Tahoma"/>
              </a:defRPr>
            </a:lvl6pPr>
            <a:lvl7pPr marL="3200400" marR="0" lvl="6" indent="-279400" algn="l" rtl="0">
              <a:spcBef>
                <a:spcPts val="320"/>
              </a:spcBef>
              <a:spcAft>
                <a:spcPts val="0"/>
              </a:spcAft>
              <a:buClr>
                <a:schemeClr val="accent1"/>
              </a:buClr>
              <a:buSzPts val="800"/>
              <a:buFont typeface="Noto Sans Symbols"/>
              <a:buChar char="■"/>
              <a:defRPr sz="1600" b="0" i="0" u="none" strike="noStrike" cap="none">
                <a:solidFill>
                  <a:schemeClr val="dk1"/>
                </a:solidFill>
                <a:latin typeface="Tahoma"/>
                <a:ea typeface="Tahoma"/>
                <a:cs typeface="Tahoma"/>
                <a:sym typeface="Tahoma"/>
              </a:defRPr>
            </a:lvl7pPr>
            <a:lvl8pPr marL="3657600" marR="0" lvl="7" indent="-279400" algn="l" rtl="0">
              <a:spcBef>
                <a:spcPts val="320"/>
              </a:spcBef>
              <a:spcAft>
                <a:spcPts val="0"/>
              </a:spcAft>
              <a:buClr>
                <a:schemeClr val="accent1"/>
              </a:buClr>
              <a:buSzPts val="800"/>
              <a:buFont typeface="Noto Sans Symbols"/>
              <a:buChar char="■"/>
              <a:defRPr sz="1600" b="0" i="0" u="none" strike="noStrike" cap="none">
                <a:solidFill>
                  <a:schemeClr val="dk1"/>
                </a:solidFill>
                <a:latin typeface="Tahoma"/>
                <a:ea typeface="Tahoma"/>
                <a:cs typeface="Tahoma"/>
                <a:sym typeface="Tahoma"/>
              </a:defRPr>
            </a:lvl8pPr>
            <a:lvl9pPr marL="4114800" marR="0" lvl="8" indent="-279400" algn="l" rtl="0">
              <a:spcBef>
                <a:spcPts val="320"/>
              </a:spcBef>
              <a:spcAft>
                <a:spcPts val="0"/>
              </a:spcAft>
              <a:buClr>
                <a:schemeClr val="accent1"/>
              </a:buClr>
              <a:buSzPts val="800"/>
              <a:buFont typeface="Noto Sans Symbols"/>
              <a:buChar char="■"/>
              <a:defRPr sz="1600" b="0" i="0" u="none" strike="noStrike" cap="none">
                <a:solidFill>
                  <a:schemeClr val="dk1"/>
                </a:solidFill>
                <a:latin typeface="Tahoma"/>
                <a:ea typeface="Tahoma"/>
                <a:cs typeface="Tahoma"/>
                <a:sym typeface="Tahoma"/>
              </a:defRPr>
            </a:lvl9pPr>
          </a:lstStyle>
          <a:p>
            <a:endParaRPr/>
          </a:p>
        </p:txBody>
      </p:sp>
      <p:sp>
        <p:nvSpPr>
          <p:cNvPr id="40" name="Google Shape;40;p8"/>
          <p:cNvSpPr txBox="1">
            <a:spLocks noGrp="1"/>
          </p:cNvSpPr>
          <p:nvPr>
            <p:ph type="sldNum" idx="12"/>
          </p:nvPr>
        </p:nvSpPr>
        <p:spPr>
          <a:xfrm>
            <a:off x="0" y="6400800"/>
            <a:ext cx="1905000" cy="457200"/>
          </a:xfrm>
          <a:prstGeom prst="rect">
            <a:avLst/>
          </a:prstGeom>
          <a:noFill/>
          <a:ln>
            <a:noFill/>
          </a:ln>
        </p:spPr>
        <p:txBody>
          <a:bodyPr spcFirstLastPara="1" wrap="square" lIns="91425" tIns="45700" rIns="91425" bIns="45700" anchor="b" anchorCtr="0">
            <a:noAutofit/>
          </a:bodyPr>
          <a:lstStyle>
            <a:lvl1pPr marL="0" marR="0" lvl="0"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1pPr>
            <a:lvl2pPr marL="0" marR="0" lvl="1"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2pPr>
            <a:lvl3pPr marL="0" marR="0" lvl="2"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3pPr>
            <a:lvl4pPr marL="0" marR="0" lvl="3"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4pPr>
            <a:lvl5pPr marL="0" marR="0" lvl="4"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5pPr>
            <a:lvl6pPr marL="0" marR="0" lvl="5"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6pPr>
            <a:lvl7pPr marL="0" marR="0" lvl="6"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7pPr>
            <a:lvl8pPr marL="0" marR="0" lvl="7"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8pPr>
            <a:lvl9pPr marL="0" marR="0" lvl="8"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9pPr>
          </a:lstStyle>
          <a:p>
            <a:pPr marL="0" lvl="0" indent="0" algn="l" rtl="0">
              <a:spcBef>
                <a:spcPts val="0"/>
              </a:spcBef>
              <a:spcAft>
                <a:spcPts val="0"/>
              </a:spcAft>
              <a:buNone/>
            </a:pPr>
            <a:r>
              <a:rPr lang="en-US"/>
              <a:t>22.</a:t>
            </a: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1"/>
        <p:cNvGrpSpPr/>
        <p:nvPr/>
      </p:nvGrpSpPr>
      <p:grpSpPr>
        <a:xfrm>
          <a:off x="0" y="0"/>
          <a:ext cx="0" cy="0"/>
          <a:chOff x="0" y="0"/>
          <a:chExt cx="0" cy="0"/>
        </a:xfrm>
      </p:grpSpPr>
      <p:sp>
        <p:nvSpPr>
          <p:cNvPr id="42" name="Google Shape;42;p9"/>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4400" b="0" i="0" u="none" strike="noStrike" cap="none">
                <a:solidFill>
                  <a:schemeClr val="dk2"/>
                </a:solidFill>
                <a:latin typeface="Tahoma"/>
                <a:ea typeface="Tahoma"/>
                <a:cs typeface="Tahoma"/>
                <a:sym typeface="Tahoma"/>
              </a:defRPr>
            </a:lvl1pPr>
            <a:lvl2pPr marR="0" lvl="1" algn="l" rtl="0">
              <a:spcBef>
                <a:spcPts val="0"/>
              </a:spcBef>
              <a:spcAft>
                <a:spcPts val="0"/>
              </a:spcAft>
              <a:buSzPts val="1400"/>
              <a:buNone/>
              <a:defRPr sz="4400" b="0" i="0" u="none" strike="noStrike" cap="none">
                <a:solidFill>
                  <a:schemeClr val="dk2"/>
                </a:solidFill>
                <a:latin typeface="Tahoma"/>
                <a:ea typeface="Tahoma"/>
                <a:cs typeface="Tahoma"/>
                <a:sym typeface="Tahoma"/>
              </a:defRPr>
            </a:lvl2pPr>
            <a:lvl3pPr marR="0" lvl="2" algn="l" rtl="0">
              <a:spcBef>
                <a:spcPts val="0"/>
              </a:spcBef>
              <a:spcAft>
                <a:spcPts val="0"/>
              </a:spcAft>
              <a:buSzPts val="1400"/>
              <a:buNone/>
              <a:defRPr sz="4400" b="0" i="0" u="none" strike="noStrike" cap="none">
                <a:solidFill>
                  <a:schemeClr val="dk2"/>
                </a:solidFill>
                <a:latin typeface="Tahoma"/>
                <a:ea typeface="Tahoma"/>
                <a:cs typeface="Tahoma"/>
                <a:sym typeface="Tahoma"/>
              </a:defRPr>
            </a:lvl3pPr>
            <a:lvl4pPr marR="0" lvl="3" algn="l" rtl="0">
              <a:spcBef>
                <a:spcPts val="0"/>
              </a:spcBef>
              <a:spcAft>
                <a:spcPts val="0"/>
              </a:spcAft>
              <a:buSzPts val="1400"/>
              <a:buNone/>
              <a:defRPr sz="4400" b="0" i="0" u="none" strike="noStrike" cap="none">
                <a:solidFill>
                  <a:schemeClr val="dk2"/>
                </a:solidFill>
                <a:latin typeface="Tahoma"/>
                <a:ea typeface="Tahoma"/>
                <a:cs typeface="Tahoma"/>
                <a:sym typeface="Tahoma"/>
              </a:defRPr>
            </a:lvl4pPr>
            <a:lvl5pPr marR="0" lvl="4" algn="l" rtl="0">
              <a:spcBef>
                <a:spcPts val="0"/>
              </a:spcBef>
              <a:spcAft>
                <a:spcPts val="0"/>
              </a:spcAft>
              <a:buSzPts val="1400"/>
              <a:buNone/>
              <a:defRPr sz="4400" b="0" i="0" u="none" strike="noStrike" cap="none">
                <a:solidFill>
                  <a:schemeClr val="dk2"/>
                </a:solidFill>
                <a:latin typeface="Tahoma"/>
                <a:ea typeface="Tahoma"/>
                <a:cs typeface="Tahoma"/>
                <a:sym typeface="Tahoma"/>
              </a:defRPr>
            </a:lvl5pPr>
            <a:lvl6pPr marR="0" lvl="5" algn="l" rtl="0">
              <a:spcBef>
                <a:spcPts val="0"/>
              </a:spcBef>
              <a:spcAft>
                <a:spcPts val="0"/>
              </a:spcAft>
              <a:buSzPts val="1400"/>
              <a:buNone/>
              <a:defRPr sz="4400" b="0" i="0" u="none" strike="noStrike" cap="none">
                <a:solidFill>
                  <a:schemeClr val="dk2"/>
                </a:solidFill>
                <a:latin typeface="Tahoma"/>
                <a:ea typeface="Tahoma"/>
                <a:cs typeface="Tahoma"/>
                <a:sym typeface="Tahoma"/>
              </a:defRPr>
            </a:lvl6pPr>
            <a:lvl7pPr marR="0" lvl="6" algn="l" rtl="0">
              <a:spcBef>
                <a:spcPts val="0"/>
              </a:spcBef>
              <a:spcAft>
                <a:spcPts val="0"/>
              </a:spcAft>
              <a:buSzPts val="1400"/>
              <a:buNone/>
              <a:defRPr sz="4400" b="0" i="0" u="none" strike="noStrike" cap="none">
                <a:solidFill>
                  <a:schemeClr val="dk2"/>
                </a:solidFill>
                <a:latin typeface="Tahoma"/>
                <a:ea typeface="Tahoma"/>
                <a:cs typeface="Tahoma"/>
                <a:sym typeface="Tahoma"/>
              </a:defRPr>
            </a:lvl7pPr>
            <a:lvl8pPr marR="0" lvl="7" algn="l" rtl="0">
              <a:spcBef>
                <a:spcPts val="0"/>
              </a:spcBef>
              <a:spcAft>
                <a:spcPts val="0"/>
              </a:spcAft>
              <a:buSzPts val="1400"/>
              <a:buNone/>
              <a:defRPr sz="4400" b="0" i="0" u="none" strike="noStrike" cap="none">
                <a:solidFill>
                  <a:schemeClr val="dk2"/>
                </a:solidFill>
                <a:latin typeface="Tahoma"/>
                <a:ea typeface="Tahoma"/>
                <a:cs typeface="Tahoma"/>
                <a:sym typeface="Tahoma"/>
              </a:defRPr>
            </a:lvl8pPr>
            <a:lvl9pPr marR="0" lvl="8" algn="l" rtl="0">
              <a:spcBef>
                <a:spcPts val="0"/>
              </a:spcBef>
              <a:spcAft>
                <a:spcPts val="0"/>
              </a:spcAft>
              <a:buSzPts val="1400"/>
              <a:buNone/>
              <a:defRPr sz="4400" b="0" i="0" u="none" strike="noStrike" cap="none">
                <a:solidFill>
                  <a:schemeClr val="dk2"/>
                </a:solidFill>
                <a:latin typeface="Tahoma"/>
                <a:ea typeface="Tahoma"/>
                <a:cs typeface="Tahoma"/>
                <a:sym typeface="Tahoma"/>
              </a:defRPr>
            </a:lvl9pPr>
          </a:lstStyle>
          <a:p>
            <a:endParaRPr/>
          </a:p>
        </p:txBody>
      </p:sp>
      <p:sp>
        <p:nvSpPr>
          <p:cNvPr id="43" name="Google Shape;43;p9"/>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Autofit/>
          </a:bodyPr>
          <a:lstStyle>
            <a:lvl1pPr marL="457200" marR="0" lvl="0" indent="-335280" algn="l" rtl="0">
              <a:spcBef>
                <a:spcPts val="560"/>
              </a:spcBef>
              <a:spcAft>
                <a:spcPts val="0"/>
              </a:spcAft>
              <a:buClr>
                <a:schemeClr val="folHlink"/>
              </a:buClr>
              <a:buSzPts val="1680"/>
              <a:buFont typeface="Noto Sans Symbols"/>
              <a:buChar char="■"/>
              <a:defRPr sz="2800" b="0" i="0" u="none" strike="noStrike" cap="none">
                <a:solidFill>
                  <a:schemeClr val="dk1"/>
                </a:solidFill>
                <a:latin typeface="Tahoma"/>
                <a:ea typeface="Tahoma"/>
                <a:cs typeface="Tahoma"/>
                <a:sym typeface="Tahoma"/>
              </a:defRPr>
            </a:lvl1pPr>
            <a:lvl2pPr marL="914400" marR="0" lvl="1" indent="-312419" algn="l" rtl="0">
              <a:spcBef>
                <a:spcPts val="480"/>
              </a:spcBef>
              <a:spcAft>
                <a:spcPts val="0"/>
              </a:spcAft>
              <a:buClr>
                <a:schemeClr val="hlink"/>
              </a:buClr>
              <a:buSzPts val="1320"/>
              <a:buFont typeface="Noto Sans Symbols"/>
              <a:buChar char="■"/>
              <a:defRPr sz="2400" b="0" i="0" u="none" strike="noStrike" cap="none">
                <a:solidFill>
                  <a:schemeClr val="dk1"/>
                </a:solidFill>
                <a:latin typeface="Tahoma"/>
                <a:ea typeface="Tahoma"/>
                <a:cs typeface="Tahoma"/>
                <a:sym typeface="Tahoma"/>
              </a:defRPr>
            </a:lvl2pPr>
            <a:lvl3pPr marL="1371600" marR="0" lvl="2" indent="-292100" algn="l" rtl="0">
              <a:spcBef>
                <a:spcPts val="400"/>
              </a:spcBef>
              <a:spcAft>
                <a:spcPts val="0"/>
              </a:spcAft>
              <a:buClr>
                <a:schemeClr val="folHlink"/>
              </a:buClr>
              <a:buSzPts val="1000"/>
              <a:buFont typeface="Noto Sans Symbols"/>
              <a:buChar char="■"/>
              <a:defRPr sz="2000" b="0" i="0" u="none" strike="noStrike" cap="none">
                <a:solidFill>
                  <a:schemeClr val="dk1"/>
                </a:solidFill>
                <a:latin typeface="Tahoma"/>
                <a:ea typeface="Tahoma"/>
                <a:cs typeface="Tahoma"/>
                <a:sym typeface="Tahoma"/>
              </a:defRPr>
            </a:lvl3pPr>
            <a:lvl4pPr marL="1828800" marR="0" lvl="3" indent="-291464" algn="l" rtl="0">
              <a:spcBef>
                <a:spcPts val="360"/>
              </a:spcBef>
              <a:spcAft>
                <a:spcPts val="0"/>
              </a:spcAft>
              <a:buClr>
                <a:schemeClr val="accent2"/>
              </a:buClr>
              <a:buSzPts val="990"/>
              <a:buFont typeface="Noto Sans Symbols"/>
              <a:buChar char="■"/>
              <a:defRPr sz="1800" b="0" i="0" u="none" strike="noStrike" cap="none">
                <a:solidFill>
                  <a:schemeClr val="dk1"/>
                </a:solidFill>
                <a:latin typeface="Tahoma"/>
                <a:ea typeface="Tahoma"/>
                <a:cs typeface="Tahoma"/>
                <a:sym typeface="Tahoma"/>
              </a:defRPr>
            </a:lvl4pPr>
            <a:lvl5pPr marL="2286000" marR="0" lvl="4" indent="-285750" algn="l" rtl="0">
              <a:spcBef>
                <a:spcPts val="360"/>
              </a:spcBef>
              <a:spcAft>
                <a:spcPts val="0"/>
              </a:spcAft>
              <a:buClr>
                <a:schemeClr val="accent1"/>
              </a:buClr>
              <a:buSzPts val="900"/>
              <a:buFont typeface="Noto Sans Symbols"/>
              <a:buChar char="■"/>
              <a:defRPr sz="1800" b="0" i="0" u="none" strike="noStrike" cap="none">
                <a:solidFill>
                  <a:schemeClr val="dk1"/>
                </a:solidFill>
                <a:latin typeface="Tahoma"/>
                <a:ea typeface="Tahoma"/>
                <a:cs typeface="Tahoma"/>
                <a:sym typeface="Tahoma"/>
              </a:defRPr>
            </a:lvl5pPr>
            <a:lvl6pPr marL="2743200" marR="0" lvl="5" indent="-285750" algn="l" rtl="0">
              <a:spcBef>
                <a:spcPts val="360"/>
              </a:spcBef>
              <a:spcAft>
                <a:spcPts val="0"/>
              </a:spcAft>
              <a:buClr>
                <a:schemeClr val="accent1"/>
              </a:buClr>
              <a:buSzPts val="900"/>
              <a:buFont typeface="Noto Sans Symbols"/>
              <a:buChar char="■"/>
              <a:defRPr sz="1800" b="0" i="0" u="none" strike="noStrike" cap="none">
                <a:solidFill>
                  <a:schemeClr val="dk1"/>
                </a:solidFill>
                <a:latin typeface="Tahoma"/>
                <a:ea typeface="Tahoma"/>
                <a:cs typeface="Tahoma"/>
                <a:sym typeface="Tahoma"/>
              </a:defRPr>
            </a:lvl6pPr>
            <a:lvl7pPr marL="3200400" marR="0" lvl="6" indent="-285750" algn="l" rtl="0">
              <a:spcBef>
                <a:spcPts val="360"/>
              </a:spcBef>
              <a:spcAft>
                <a:spcPts val="0"/>
              </a:spcAft>
              <a:buClr>
                <a:schemeClr val="accent1"/>
              </a:buClr>
              <a:buSzPts val="900"/>
              <a:buFont typeface="Noto Sans Symbols"/>
              <a:buChar char="■"/>
              <a:defRPr sz="1800" b="0" i="0" u="none" strike="noStrike" cap="none">
                <a:solidFill>
                  <a:schemeClr val="dk1"/>
                </a:solidFill>
                <a:latin typeface="Tahoma"/>
                <a:ea typeface="Tahoma"/>
                <a:cs typeface="Tahoma"/>
                <a:sym typeface="Tahoma"/>
              </a:defRPr>
            </a:lvl7pPr>
            <a:lvl8pPr marL="3657600" marR="0" lvl="7" indent="-285750" algn="l" rtl="0">
              <a:spcBef>
                <a:spcPts val="360"/>
              </a:spcBef>
              <a:spcAft>
                <a:spcPts val="0"/>
              </a:spcAft>
              <a:buClr>
                <a:schemeClr val="accent1"/>
              </a:buClr>
              <a:buSzPts val="900"/>
              <a:buFont typeface="Noto Sans Symbols"/>
              <a:buChar char="■"/>
              <a:defRPr sz="1800" b="0" i="0" u="none" strike="noStrike" cap="none">
                <a:solidFill>
                  <a:schemeClr val="dk1"/>
                </a:solidFill>
                <a:latin typeface="Tahoma"/>
                <a:ea typeface="Tahoma"/>
                <a:cs typeface="Tahoma"/>
                <a:sym typeface="Tahoma"/>
              </a:defRPr>
            </a:lvl8pPr>
            <a:lvl9pPr marL="4114800" marR="0" lvl="8" indent="-285750" algn="l" rtl="0">
              <a:spcBef>
                <a:spcPts val="360"/>
              </a:spcBef>
              <a:spcAft>
                <a:spcPts val="0"/>
              </a:spcAft>
              <a:buClr>
                <a:schemeClr val="accent1"/>
              </a:buClr>
              <a:buSzPts val="900"/>
              <a:buFont typeface="Noto Sans Symbols"/>
              <a:buChar char="■"/>
              <a:defRPr sz="1800" b="0" i="0" u="none" strike="noStrike" cap="none">
                <a:solidFill>
                  <a:schemeClr val="dk1"/>
                </a:solidFill>
                <a:latin typeface="Tahoma"/>
                <a:ea typeface="Tahoma"/>
                <a:cs typeface="Tahoma"/>
                <a:sym typeface="Tahoma"/>
              </a:defRPr>
            </a:lvl9pPr>
          </a:lstStyle>
          <a:p>
            <a:endParaRPr/>
          </a:p>
        </p:txBody>
      </p:sp>
      <p:sp>
        <p:nvSpPr>
          <p:cNvPr id="44" name="Google Shape;44;p9"/>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Autofit/>
          </a:bodyPr>
          <a:lstStyle>
            <a:lvl1pPr marL="457200" marR="0" lvl="0" indent="-335280" algn="l" rtl="0">
              <a:spcBef>
                <a:spcPts val="560"/>
              </a:spcBef>
              <a:spcAft>
                <a:spcPts val="0"/>
              </a:spcAft>
              <a:buClr>
                <a:schemeClr val="folHlink"/>
              </a:buClr>
              <a:buSzPts val="1680"/>
              <a:buFont typeface="Noto Sans Symbols"/>
              <a:buChar char="■"/>
              <a:defRPr sz="2800" b="0" i="0" u="none" strike="noStrike" cap="none">
                <a:solidFill>
                  <a:schemeClr val="dk1"/>
                </a:solidFill>
                <a:latin typeface="Tahoma"/>
                <a:ea typeface="Tahoma"/>
                <a:cs typeface="Tahoma"/>
                <a:sym typeface="Tahoma"/>
              </a:defRPr>
            </a:lvl1pPr>
            <a:lvl2pPr marL="914400" marR="0" lvl="1" indent="-312419" algn="l" rtl="0">
              <a:spcBef>
                <a:spcPts val="480"/>
              </a:spcBef>
              <a:spcAft>
                <a:spcPts val="0"/>
              </a:spcAft>
              <a:buClr>
                <a:schemeClr val="hlink"/>
              </a:buClr>
              <a:buSzPts val="1320"/>
              <a:buFont typeface="Noto Sans Symbols"/>
              <a:buChar char="■"/>
              <a:defRPr sz="2400" b="0" i="0" u="none" strike="noStrike" cap="none">
                <a:solidFill>
                  <a:schemeClr val="dk1"/>
                </a:solidFill>
                <a:latin typeface="Tahoma"/>
                <a:ea typeface="Tahoma"/>
                <a:cs typeface="Tahoma"/>
                <a:sym typeface="Tahoma"/>
              </a:defRPr>
            </a:lvl2pPr>
            <a:lvl3pPr marL="1371600" marR="0" lvl="2" indent="-292100" algn="l" rtl="0">
              <a:spcBef>
                <a:spcPts val="400"/>
              </a:spcBef>
              <a:spcAft>
                <a:spcPts val="0"/>
              </a:spcAft>
              <a:buClr>
                <a:schemeClr val="folHlink"/>
              </a:buClr>
              <a:buSzPts val="1000"/>
              <a:buFont typeface="Noto Sans Symbols"/>
              <a:buChar char="■"/>
              <a:defRPr sz="2000" b="0" i="0" u="none" strike="noStrike" cap="none">
                <a:solidFill>
                  <a:schemeClr val="dk1"/>
                </a:solidFill>
                <a:latin typeface="Tahoma"/>
                <a:ea typeface="Tahoma"/>
                <a:cs typeface="Tahoma"/>
                <a:sym typeface="Tahoma"/>
              </a:defRPr>
            </a:lvl3pPr>
            <a:lvl4pPr marL="1828800" marR="0" lvl="3" indent="-291464" algn="l" rtl="0">
              <a:spcBef>
                <a:spcPts val="360"/>
              </a:spcBef>
              <a:spcAft>
                <a:spcPts val="0"/>
              </a:spcAft>
              <a:buClr>
                <a:schemeClr val="accent2"/>
              </a:buClr>
              <a:buSzPts val="990"/>
              <a:buFont typeface="Noto Sans Symbols"/>
              <a:buChar char="■"/>
              <a:defRPr sz="1800" b="0" i="0" u="none" strike="noStrike" cap="none">
                <a:solidFill>
                  <a:schemeClr val="dk1"/>
                </a:solidFill>
                <a:latin typeface="Tahoma"/>
                <a:ea typeface="Tahoma"/>
                <a:cs typeface="Tahoma"/>
                <a:sym typeface="Tahoma"/>
              </a:defRPr>
            </a:lvl4pPr>
            <a:lvl5pPr marL="2286000" marR="0" lvl="4" indent="-285750" algn="l" rtl="0">
              <a:spcBef>
                <a:spcPts val="360"/>
              </a:spcBef>
              <a:spcAft>
                <a:spcPts val="0"/>
              </a:spcAft>
              <a:buClr>
                <a:schemeClr val="accent1"/>
              </a:buClr>
              <a:buSzPts val="900"/>
              <a:buFont typeface="Noto Sans Symbols"/>
              <a:buChar char="■"/>
              <a:defRPr sz="1800" b="0" i="0" u="none" strike="noStrike" cap="none">
                <a:solidFill>
                  <a:schemeClr val="dk1"/>
                </a:solidFill>
                <a:latin typeface="Tahoma"/>
                <a:ea typeface="Tahoma"/>
                <a:cs typeface="Tahoma"/>
                <a:sym typeface="Tahoma"/>
              </a:defRPr>
            </a:lvl5pPr>
            <a:lvl6pPr marL="2743200" marR="0" lvl="5" indent="-285750" algn="l" rtl="0">
              <a:spcBef>
                <a:spcPts val="360"/>
              </a:spcBef>
              <a:spcAft>
                <a:spcPts val="0"/>
              </a:spcAft>
              <a:buClr>
                <a:schemeClr val="accent1"/>
              </a:buClr>
              <a:buSzPts val="900"/>
              <a:buFont typeface="Noto Sans Symbols"/>
              <a:buChar char="■"/>
              <a:defRPr sz="1800" b="0" i="0" u="none" strike="noStrike" cap="none">
                <a:solidFill>
                  <a:schemeClr val="dk1"/>
                </a:solidFill>
                <a:latin typeface="Tahoma"/>
                <a:ea typeface="Tahoma"/>
                <a:cs typeface="Tahoma"/>
                <a:sym typeface="Tahoma"/>
              </a:defRPr>
            </a:lvl6pPr>
            <a:lvl7pPr marL="3200400" marR="0" lvl="6" indent="-285750" algn="l" rtl="0">
              <a:spcBef>
                <a:spcPts val="360"/>
              </a:spcBef>
              <a:spcAft>
                <a:spcPts val="0"/>
              </a:spcAft>
              <a:buClr>
                <a:schemeClr val="accent1"/>
              </a:buClr>
              <a:buSzPts val="900"/>
              <a:buFont typeface="Noto Sans Symbols"/>
              <a:buChar char="■"/>
              <a:defRPr sz="1800" b="0" i="0" u="none" strike="noStrike" cap="none">
                <a:solidFill>
                  <a:schemeClr val="dk1"/>
                </a:solidFill>
                <a:latin typeface="Tahoma"/>
                <a:ea typeface="Tahoma"/>
                <a:cs typeface="Tahoma"/>
                <a:sym typeface="Tahoma"/>
              </a:defRPr>
            </a:lvl7pPr>
            <a:lvl8pPr marL="3657600" marR="0" lvl="7" indent="-285750" algn="l" rtl="0">
              <a:spcBef>
                <a:spcPts val="360"/>
              </a:spcBef>
              <a:spcAft>
                <a:spcPts val="0"/>
              </a:spcAft>
              <a:buClr>
                <a:schemeClr val="accent1"/>
              </a:buClr>
              <a:buSzPts val="900"/>
              <a:buFont typeface="Noto Sans Symbols"/>
              <a:buChar char="■"/>
              <a:defRPr sz="1800" b="0" i="0" u="none" strike="noStrike" cap="none">
                <a:solidFill>
                  <a:schemeClr val="dk1"/>
                </a:solidFill>
                <a:latin typeface="Tahoma"/>
                <a:ea typeface="Tahoma"/>
                <a:cs typeface="Tahoma"/>
                <a:sym typeface="Tahoma"/>
              </a:defRPr>
            </a:lvl8pPr>
            <a:lvl9pPr marL="4114800" marR="0" lvl="8" indent="-285750" algn="l" rtl="0">
              <a:spcBef>
                <a:spcPts val="360"/>
              </a:spcBef>
              <a:spcAft>
                <a:spcPts val="0"/>
              </a:spcAft>
              <a:buClr>
                <a:schemeClr val="accent1"/>
              </a:buClr>
              <a:buSzPts val="900"/>
              <a:buFont typeface="Noto Sans Symbols"/>
              <a:buChar char="■"/>
              <a:defRPr sz="1800" b="0" i="0" u="none" strike="noStrike" cap="none">
                <a:solidFill>
                  <a:schemeClr val="dk1"/>
                </a:solidFill>
                <a:latin typeface="Tahoma"/>
                <a:ea typeface="Tahoma"/>
                <a:cs typeface="Tahoma"/>
                <a:sym typeface="Tahoma"/>
              </a:defRPr>
            </a:lvl9pPr>
          </a:lstStyle>
          <a:p>
            <a:endParaRPr/>
          </a:p>
        </p:txBody>
      </p:sp>
      <p:sp>
        <p:nvSpPr>
          <p:cNvPr id="45" name="Google Shape;45;p9"/>
          <p:cNvSpPr txBox="1">
            <a:spLocks noGrp="1"/>
          </p:cNvSpPr>
          <p:nvPr>
            <p:ph type="sldNum" idx="12"/>
          </p:nvPr>
        </p:nvSpPr>
        <p:spPr>
          <a:xfrm>
            <a:off x="0" y="6400800"/>
            <a:ext cx="1905000" cy="457200"/>
          </a:xfrm>
          <a:prstGeom prst="rect">
            <a:avLst/>
          </a:prstGeom>
          <a:noFill/>
          <a:ln>
            <a:noFill/>
          </a:ln>
        </p:spPr>
        <p:txBody>
          <a:bodyPr spcFirstLastPara="1" wrap="square" lIns="91425" tIns="45700" rIns="91425" bIns="45700" anchor="b" anchorCtr="0">
            <a:noAutofit/>
          </a:bodyPr>
          <a:lstStyle>
            <a:lvl1pPr marL="0" marR="0" lvl="0"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1pPr>
            <a:lvl2pPr marL="0" marR="0" lvl="1"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2pPr>
            <a:lvl3pPr marL="0" marR="0" lvl="2"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3pPr>
            <a:lvl4pPr marL="0" marR="0" lvl="3"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4pPr>
            <a:lvl5pPr marL="0" marR="0" lvl="4"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5pPr>
            <a:lvl6pPr marL="0" marR="0" lvl="5"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6pPr>
            <a:lvl7pPr marL="0" marR="0" lvl="6"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7pPr>
            <a:lvl8pPr marL="0" marR="0" lvl="7"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8pPr>
            <a:lvl9pPr marL="0" marR="0" lvl="8"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9pPr>
          </a:lstStyle>
          <a:p>
            <a:pPr marL="0" lvl="0" indent="0" algn="l" rtl="0">
              <a:spcBef>
                <a:spcPts val="0"/>
              </a:spcBef>
              <a:spcAft>
                <a:spcPts val="0"/>
              </a:spcAft>
              <a:buNone/>
            </a:pPr>
            <a:r>
              <a:rPr lang="en-US"/>
              <a:t>22.</a:t>
            </a: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6"/>
        <p:cNvGrpSpPr/>
        <p:nvPr/>
      </p:nvGrpSpPr>
      <p:grpSpPr>
        <a:xfrm>
          <a:off x="0" y="0"/>
          <a:ext cx="0" cy="0"/>
          <a:chOff x="0" y="0"/>
          <a:chExt cx="0" cy="0"/>
        </a:xfrm>
      </p:grpSpPr>
      <p:sp>
        <p:nvSpPr>
          <p:cNvPr id="47" name="Google Shape;47;p10"/>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4000" b="1" i="0" u="none" strike="noStrike" cap="none">
                <a:solidFill>
                  <a:schemeClr val="dk2"/>
                </a:solidFill>
                <a:latin typeface="Tahoma"/>
                <a:ea typeface="Tahoma"/>
                <a:cs typeface="Tahoma"/>
                <a:sym typeface="Tahoma"/>
              </a:defRPr>
            </a:lvl1pPr>
            <a:lvl2pPr marR="0" lvl="1" algn="l" rtl="0">
              <a:spcBef>
                <a:spcPts val="0"/>
              </a:spcBef>
              <a:spcAft>
                <a:spcPts val="0"/>
              </a:spcAft>
              <a:buSzPts val="1400"/>
              <a:buNone/>
              <a:defRPr sz="4400" b="0" i="0" u="none" strike="noStrike" cap="none">
                <a:solidFill>
                  <a:schemeClr val="dk2"/>
                </a:solidFill>
                <a:latin typeface="Tahoma"/>
                <a:ea typeface="Tahoma"/>
                <a:cs typeface="Tahoma"/>
                <a:sym typeface="Tahoma"/>
              </a:defRPr>
            </a:lvl2pPr>
            <a:lvl3pPr marR="0" lvl="2" algn="l" rtl="0">
              <a:spcBef>
                <a:spcPts val="0"/>
              </a:spcBef>
              <a:spcAft>
                <a:spcPts val="0"/>
              </a:spcAft>
              <a:buSzPts val="1400"/>
              <a:buNone/>
              <a:defRPr sz="4400" b="0" i="0" u="none" strike="noStrike" cap="none">
                <a:solidFill>
                  <a:schemeClr val="dk2"/>
                </a:solidFill>
                <a:latin typeface="Tahoma"/>
                <a:ea typeface="Tahoma"/>
                <a:cs typeface="Tahoma"/>
                <a:sym typeface="Tahoma"/>
              </a:defRPr>
            </a:lvl3pPr>
            <a:lvl4pPr marR="0" lvl="3" algn="l" rtl="0">
              <a:spcBef>
                <a:spcPts val="0"/>
              </a:spcBef>
              <a:spcAft>
                <a:spcPts val="0"/>
              </a:spcAft>
              <a:buSzPts val="1400"/>
              <a:buNone/>
              <a:defRPr sz="4400" b="0" i="0" u="none" strike="noStrike" cap="none">
                <a:solidFill>
                  <a:schemeClr val="dk2"/>
                </a:solidFill>
                <a:latin typeface="Tahoma"/>
                <a:ea typeface="Tahoma"/>
                <a:cs typeface="Tahoma"/>
                <a:sym typeface="Tahoma"/>
              </a:defRPr>
            </a:lvl4pPr>
            <a:lvl5pPr marR="0" lvl="4" algn="l" rtl="0">
              <a:spcBef>
                <a:spcPts val="0"/>
              </a:spcBef>
              <a:spcAft>
                <a:spcPts val="0"/>
              </a:spcAft>
              <a:buSzPts val="1400"/>
              <a:buNone/>
              <a:defRPr sz="4400" b="0" i="0" u="none" strike="noStrike" cap="none">
                <a:solidFill>
                  <a:schemeClr val="dk2"/>
                </a:solidFill>
                <a:latin typeface="Tahoma"/>
                <a:ea typeface="Tahoma"/>
                <a:cs typeface="Tahoma"/>
                <a:sym typeface="Tahoma"/>
              </a:defRPr>
            </a:lvl5pPr>
            <a:lvl6pPr marR="0" lvl="5" algn="l" rtl="0">
              <a:spcBef>
                <a:spcPts val="0"/>
              </a:spcBef>
              <a:spcAft>
                <a:spcPts val="0"/>
              </a:spcAft>
              <a:buSzPts val="1400"/>
              <a:buNone/>
              <a:defRPr sz="4400" b="0" i="0" u="none" strike="noStrike" cap="none">
                <a:solidFill>
                  <a:schemeClr val="dk2"/>
                </a:solidFill>
                <a:latin typeface="Tahoma"/>
                <a:ea typeface="Tahoma"/>
                <a:cs typeface="Tahoma"/>
                <a:sym typeface="Tahoma"/>
              </a:defRPr>
            </a:lvl6pPr>
            <a:lvl7pPr marR="0" lvl="6" algn="l" rtl="0">
              <a:spcBef>
                <a:spcPts val="0"/>
              </a:spcBef>
              <a:spcAft>
                <a:spcPts val="0"/>
              </a:spcAft>
              <a:buSzPts val="1400"/>
              <a:buNone/>
              <a:defRPr sz="4400" b="0" i="0" u="none" strike="noStrike" cap="none">
                <a:solidFill>
                  <a:schemeClr val="dk2"/>
                </a:solidFill>
                <a:latin typeface="Tahoma"/>
                <a:ea typeface="Tahoma"/>
                <a:cs typeface="Tahoma"/>
                <a:sym typeface="Tahoma"/>
              </a:defRPr>
            </a:lvl7pPr>
            <a:lvl8pPr marR="0" lvl="7" algn="l" rtl="0">
              <a:spcBef>
                <a:spcPts val="0"/>
              </a:spcBef>
              <a:spcAft>
                <a:spcPts val="0"/>
              </a:spcAft>
              <a:buSzPts val="1400"/>
              <a:buNone/>
              <a:defRPr sz="4400" b="0" i="0" u="none" strike="noStrike" cap="none">
                <a:solidFill>
                  <a:schemeClr val="dk2"/>
                </a:solidFill>
                <a:latin typeface="Tahoma"/>
                <a:ea typeface="Tahoma"/>
                <a:cs typeface="Tahoma"/>
                <a:sym typeface="Tahoma"/>
              </a:defRPr>
            </a:lvl8pPr>
            <a:lvl9pPr marR="0" lvl="8" algn="l" rtl="0">
              <a:spcBef>
                <a:spcPts val="0"/>
              </a:spcBef>
              <a:spcAft>
                <a:spcPts val="0"/>
              </a:spcAft>
              <a:buSzPts val="1400"/>
              <a:buNone/>
              <a:defRPr sz="4400" b="0" i="0" u="none" strike="noStrike" cap="none">
                <a:solidFill>
                  <a:schemeClr val="dk2"/>
                </a:solidFill>
                <a:latin typeface="Tahoma"/>
                <a:ea typeface="Tahoma"/>
                <a:cs typeface="Tahoma"/>
                <a:sym typeface="Tahoma"/>
              </a:defRPr>
            </a:lvl9pPr>
          </a:lstStyle>
          <a:p>
            <a:endParaRPr/>
          </a:p>
        </p:txBody>
      </p:sp>
      <p:sp>
        <p:nvSpPr>
          <p:cNvPr id="48" name="Google Shape;48;p10"/>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Autofit/>
          </a:bodyPr>
          <a:lstStyle>
            <a:lvl1pPr marL="457200" marR="0" lvl="0" indent="-228600" algn="l" rtl="0">
              <a:spcBef>
                <a:spcPts val="400"/>
              </a:spcBef>
              <a:spcAft>
                <a:spcPts val="0"/>
              </a:spcAft>
              <a:buClr>
                <a:schemeClr val="folHlink"/>
              </a:buClr>
              <a:buSzPts val="1200"/>
              <a:buFont typeface="Noto Sans Symbols"/>
              <a:buNone/>
              <a:defRPr sz="2000" b="0" i="0" u="none" strike="noStrike" cap="none">
                <a:solidFill>
                  <a:schemeClr val="dk1"/>
                </a:solidFill>
                <a:latin typeface="Tahoma"/>
                <a:ea typeface="Tahoma"/>
                <a:cs typeface="Tahoma"/>
                <a:sym typeface="Tahoma"/>
              </a:defRPr>
            </a:lvl1pPr>
            <a:lvl2pPr marL="914400" marR="0" lvl="1" indent="-228600" algn="l" rtl="0">
              <a:spcBef>
                <a:spcPts val="360"/>
              </a:spcBef>
              <a:spcAft>
                <a:spcPts val="0"/>
              </a:spcAft>
              <a:buClr>
                <a:schemeClr val="hlink"/>
              </a:buClr>
              <a:buSzPts val="990"/>
              <a:buFont typeface="Noto Sans Symbols"/>
              <a:buNone/>
              <a:defRPr sz="1800" b="0" i="0" u="none" strike="noStrike" cap="none">
                <a:solidFill>
                  <a:schemeClr val="dk1"/>
                </a:solidFill>
                <a:latin typeface="Tahoma"/>
                <a:ea typeface="Tahoma"/>
                <a:cs typeface="Tahoma"/>
                <a:sym typeface="Tahoma"/>
              </a:defRPr>
            </a:lvl2pPr>
            <a:lvl3pPr marL="1371600" marR="0" lvl="2" indent="-228600" algn="l" rtl="0">
              <a:spcBef>
                <a:spcPts val="320"/>
              </a:spcBef>
              <a:spcAft>
                <a:spcPts val="0"/>
              </a:spcAft>
              <a:buClr>
                <a:schemeClr val="folHlink"/>
              </a:buClr>
              <a:buSzPts val="800"/>
              <a:buFont typeface="Noto Sans Symbols"/>
              <a:buNone/>
              <a:defRPr sz="1600" b="0" i="0" u="none" strike="noStrike" cap="none">
                <a:solidFill>
                  <a:schemeClr val="dk1"/>
                </a:solidFill>
                <a:latin typeface="Tahoma"/>
                <a:ea typeface="Tahoma"/>
                <a:cs typeface="Tahoma"/>
                <a:sym typeface="Tahoma"/>
              </a:defRPr>
            </a:lvl3pPr>
            <a:lvl4pPr marL="1828800" marR="0" lvl="3" indent="-228600" algn="l" rtl="0">
              <a:spcBef>
                <a:spcPts val="280"/>
              </a:spcBef>
              <a:spcAft>
                <a:spcPts val="0"/>
              </a:spcAft>
              <a:buClr>
                <a:schemeClr val="accent2"/>
              </a:buClr>
              <a:buSzPts val="770"/>
              <a:buFont typeface="Noto Sans Symbols"/>
              <a:buNone/>
              <a:defRPr sz="1400" b="0" i="0" u="none" strike="noStrike" cap="none">
                <a:solidFill>
                  <a:schemeClr val="dk1"/>
                </a:solidFill>
                <a:latin typeface="Tahoma"/>
                <a:ea typeface="Tahoma"/>
                <a:cs typeface="Tahoma"/>
                <a:sym typeface="Tahoma"/>
              </a:defRPr>
            </a:lvl4pPr>
            <a:lvl5pPr marL="2286000" marR="0" lvl="4" indent="-228600" algn="l" rtl="0">
              <a:spcBef>
                <a:spcPts val="280"/>
              </a:spcBef>
              <a:spcAft>
                <a:spcPts val="0"/>
              </a:spcAft>
              <a:buClr>
                <a:schemeClr val="accent1"/>
              </a:buClr>
              <a:buSzPts val="700"/>
              <a:buFont typeface="Noto Sans Symbols"/>
              <a:buNone/>
              <a:defRPr sz="1400" b="0" i="0" u="none" strike="noStrike" cap="none">
                <a:solidFill>
                  <a:schemeClr val="dk1"/>
                </a:solidFill>
                <a:latin typeface="Tahoma"/>
                <a:ea typeface="Tahoma"/>
                <a:cs typeface="Tahoma"/>
                <a:sym typeface="Tahoma"/>
              </a:defRPr>
            </a:lvl5pPr>
            <a:lvl6pPr marL="2743200" marR="0" lvl="5" indent="-228600" algn="l" rtl="0">
              <a:spcBef>
                <a:spcPts val="280"/>
              </a:spcBef>
              <a:spcAft>
                <a:spcPts val="0"/>
              </a:spcAft>
              <a:buClr>
                <a:schemeClr val="accent1"/>
              </a:buClr>
              <a:buSzPts val="700"/>
              <a:buFont typeface="Noto Sans Symbols"/>
              <a:buNone/>
              <a:defRPr sz="1400" b="0" i="0" u="none" strike="noStrike" cap="none">
                <a:solidFill>
                  <a:schemeClr val="dk1"/>
                </a:solidFill>
                <a:latin typeface="Tahoma"/>
                <a:ea typeface="Tahoma"/>
                <a:cs typeface="Tahoma"/>
                <a:sym typeface="Tahoma"/>
              </a:defRPr>
            </a:lvl6pPr>
            <a:lvl7pPr marL="3200400" marR="0" lvl="6" indent="-228600" algn="l" rtl="0">
              <a:spcBef>
                <a:spcPts val="280"/>
              </a:spcBef>
              <a:spcAft>
                <a:spcPts val="0"/>
              </a:spcAft>
              <a:buClr>
                <a:schemeClr val="accent1"/>
              </a:buClr>
              <a:buSzPts val="700"/>
              <a:buFont typeface="Noto Sans Symbols"/>
              <a:buNone/>
              <a:defRPr sz="1400" b="0" i="0" u="none" strike="noStrike" cap="none">
                <a:solidFill>
                  <a:schemeClr val="dk1"/>
                </a:solidFill>
                <a:latin typeface="Tahoma"/>
                <a:ea typeface="Tahoma"/>
                <a:cs typeface="Tahoma"/>
                <a:sym typeface="Tahoma"/>
              </a:defRPr>
            </a:lvl7pPr>
            <a:lvl8pPr marL="3657600" marR="0" lvl="7" indent="-228600" algn="l" rtl="0">
              <a:spcBef>
                <a:spcPts val="280"/>
              </a:spcBef>
              <a:spcAft>
                <a:spcPts val="0"/>
              </a:spcAft>
              <a:buClr>
                <a:schemeClr val="accent1"/>
              </a:buClr>
              <a:buSzPts val="700"/>
              <a:buFont typeface="Noto Sans Symbols"/>
              <a:buNone/>
              <a:defRPr sz="1400" b="0" i="0" u="none" strike="noStrike" cap="none">
                <a:solidFill>
                  <a:schemeClr val="dk1"/>
                </a:solidFill>
                <a:latin typeface="Tahoma"/>
                <a:ea typeface="Tahoma"/>
                <a:cs typeface="Tahoma"/>
                <a:sym typeface="Tahoma"/>
              </a:defRPr>
            </a:lvl8pPr>
            <a:lvl9pPr marL="4114800" marR="0" lvl="8" indent="-228600" algn="l" rtl="0">
              <a:spcBef>
                <a:spcPts val="280"/>
              </a:spcBef>
              <a:spcAft>
                <a:spcPts val="0"/>
              </a:spcAft>
              <a:buClr>
                <a:schemeClr val="accent1"/>
              </a:buClr>
              <a:buSzPts val="700"/>
              <a:buFont typeface="Noto Sans Symbols"/>
              <a:buNone/>
              <a:defRPr sz="1400" b="0" i="0" u="none" strike="noStrike" cap="none">
                <a:solidFill>
                  <a:schemeClr val="dk1"/>
                </a:solidFill>
                <a:latin typeface="Tahoma"/>
                <a:ea typeface="Tahoma"/>
                <a:cs typeface="Tahoma"/>
                <a:sym typeface="Tahoma"/>
              </a:defRPr>
            </a:lvl9pPr>
          </a:lstStyle>
          <a:p>
            <a:endParaRPr/>
          </a:p>
        </p:txBody>
      </p:sp>
      <p:sp>
        <p:nvSpPr>
          <p:cNvPr id="49" name="Google Shape;49;p10"/>
          <p:cNvSpPr txBox="1">
            <a:spLocks noGrp="1"/>
          </p:cNvSpPr>
          <p:nvPr>
            <p:ph type="sldNum" idx="12"/>
          </p:nvPr>
        </p:nvSpPr>
        <p:spPr>
          <a:xfrm>
            <a:off x="0" y="6400800"/>
            <a:ext cx="1905000" cy="457200"/>
          </a:xfrm>
          <a:prstGeom prst="rect">
            <a:avLst/>
          </a:prstGeom>
          <a:noFill/>
          <a:ln>
            <a:noFill/>
          </a:ln>
        </p:spPr>
        <p:txBody>
          <a:bodyPr spcFirstLastPara="1" wrap="square" lIns="91425" tIns="45700" rIns="91425" bIns="45700" anchor="b" anchorCtr="0">
            <a:noAutofit/>
          </a:bodyPr>
          <a:lstStyle>
            <a:lvl1pPr marL="0" marR="0" lvl="0"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1pPr>
            <a:lvl2pPr marL="0" marR="0" lvl="1"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2pPr>
            <a:lvl3pPr marL="0" marR="0" lvl="2"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3pPr>
            <a:lvl4pPr marL="0" marR="0" lvl="3"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4pPr>
            <a:lvl5pPr marL="0" marR="0" lvl="4"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5pPr>
            <a:lvl6pPr marL="0" marR="0" lvl="5"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6pPr>
            <a:lvl7pPr marL="0" marR="0" lvl="6"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7pPr>
            <a:lvl8pPr marL="0" marR="0" lvl="7"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8pPr>
            <a:lvl9pPr marL="0" marR="0" lvl="8"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9pPr>
          </a:lstStyle>
          <a:p>
            <a:pPr marL="0" lvl="0" indent="0" algn="l" rtl="0">
              <a:spcBef>
                <a:spcPts val="0"/>
              </a:spcBef>
              <a:spcAft>
                <a:spcPts val="0"/>
              </a:spcAft>
              <a:buNone/>
            </a:pPr>
            <a:r>
              <a:rPr lang="en-US"/>
              <a:t>22.</a:t>
            </a: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1.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sldNum" idx="12"/>
          </p:nvPr>
        </p:nvSpPr>
        <p:spPr>
          <a:xfrm>
            <a:off x="0" y="6400800"/>
            <a:ext cx="1905000" cy="457200"/>
          </a:xfrm>
          <a:prstGeom prst="rect">
            <a:avLst/>
          </a:prstGeom>
          <a:noFill/>
          <a:ln>
            <a:noFill/>
          </a:ln>
        </p:spPr>
        <p:txBody>
          <a:bodyPr spcFirstLastPara="1" wrap="square" lIns="91425" tIns="45700" rIns="91425" bIns="45700" anchor="b" anchorCtr="0">
            <a:noAutofit/>
          </a:bodyPr>
          <a:lstStyle>
            <a:lvl1pPr marL="0" marR="0" lvl="0" indent="0" algn="l" rtl="0">
              <a:lnSpc>
                <a:spcPct val="100000"/>
              </a:lnSpc>
              <a:spcBef>
                <a:spcPts val="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1pPr>
            <a:lvl2pPr marL="0" marR="0" lvl="1" indent="0" algn="l" rtl="0">
              <a:lnSpc>
                <a:spcPct val="100000"/>
              </a:lnSpc>
              <a:spcBef>
                <a:spcPts val="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2pPr>
            <a:lvl3pPr marL="0" marR="0" lvl="2" indent="0" algn="l" rtl="0">
              <a:lnSpc>
                <a:spcPct val="100000"/>
              </a:lnSpc>
              <a:spcBef>
                <a:spcPts val="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3pPr>
            <a:lvl4pPr marL="0" marR="0" lvl="3" indent="0" algn="l" rtl="0">
              <a:lnSpc>
                <a:spcPct val="100000"/>
              </a:lnSpc>
              <a:spcBef>
                <a:spcPts val="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4pPr>
            <a:lvl5pPr marL="0" marR="0" lvl="4" indent="0" algn="l" rtl="0">
              <a:lnSpc>
                <a:spcPct val="100000"/>
              </a:lnSpc>
              <a:spcBef>
                <a:spcPts val="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5pPr>
            <a:lvl6pPr marL="0" marR="0" lvl="5" indent="0" algn="l" rtl="0">
              <a:lnSpc>
                <a:spcPct val="100000"/>
              </a:lnSpc>
              <a:spcBef>
                <a:spcPts val="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6pPr>
            <a:lvl7pPr marL="0" marR="0" lvl="6" indent="0" algn="l" rtl="0">
              <a:lnSpc>
                <a:spcPct val="100000"/>
              </a:lnSpc>
              <a:spcBef>
                <a:spcPts val="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7pPr>
            <a:lvl8pPr marL="0" marR="0" lvl="7" indent="0" algn="l" rtl="0">
              <a:lnSpc>
                <a:spcPct val="100000"/>
              </a:lnSpc>
              <a:spcBef>
                <a:spcPts val="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8pPr>
            <a:lvl9pPr marL="0" marR="0" lvl="8" indent="0" algn="l" rtl="0">
              <a:lnSpc>
                <a:spcPct val="100000"/>
              </a:lnSpc>
              <a:spcBef>
                <a:spcPts val="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9pPr>
          </a:lstStyle>
          <a:p>
            <a:pPr marL="0" lvl="0" indent="0" algn="l" rtl="0">
              <a:spcBef>
                <a:spcPts val="0"/>
              </a:spcBef>
              <a:spcAft>
                <a:spcPts val="0"/>
              </a:spcAft>
              <a:buNone/>
            </a:pPr>
            <a:r>
              <a:rPr lang="en-US"/>
              <a:t>22.</a:t>
            </a:r>
            <a:fld id="{00000000-1234-1234-1234-123412341234}" type="slidenum">
              <a:rPr lang="en-US"/>
              <a:t>‹#›</a:t>
            </a:fld>
            <a:endParaRPr sz="1400" b="0">
              <a:solidFill>
                <a:srgbClr val="000000"/>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4"/>
        <p:cNvGrpSpPr/>
        <p:nvPr/>
      </p:nvGrpSpPr>
      <p:grpSpPr>
        <a:xfrm>
          <a:off x="0" y="0"/>
          <a:ext cx="0" cy="0"/>
          <a:chOff x="0" y="0"/>
          <a:chExt cx="0" cy="0"/>
        </a:xfrm>
      </p:grpSpPr>
      <p:sp>
        <p:nvSpPr>
          <p:cNvPr id="55" name="Google Shape;55;p12"/>
          <p:cNvSpPr txBox="1">
            <a:spLocks noGrp="1"/>
          </p:cNvSpPr>
          <p:nvPr>
            <p:ph type="sldNum" idx="12"/>
          </p:nvPr>
        </p:nvSpPr>
        <p:spPr>
          <a:xfrm>
            <a:off x="0" y="6400800"/>
            <a:ext cx="1905000" cy="457200"/>
          </a:xfrm>
          <a:prstGeom prst="rect">
            <a:avLst/>
          </a:prstGeom>
          <a:noFill/>
          <a:ln>
            <a:noFill/>
          </a:ln>
        </p:spPr>
        <p:txBody>
          <a:bodyPr spcFirstLastPara="1" wrap="square" lIns="91425" tIns="45700" rIns="91425" bIns="45700" anchor="b" anchorCtr="0">
            <a:noAutofit/>
          </a:bodyPr>
          <a:lstStyle>
            <a:lvl1pPr marL="0" marR="0" lvl="0" indent="0" algn="l" rtl="0">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1pPr>
            <a:lvl2pPr marL="0" marR="0" lvl="1" indent="0" algn="l" rtl="0">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2pPr>
            <a:lvl3pPr marL="0" marR="0" lvl="2" indent="0" algn="l" rtl="0">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3pPr>
            <a:lvl4pPr marL="0" marR="0" lvl="3" indent="0" algn="l" rtl="0">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4pPr>
            <a:lvl5pPr marL="0" marR="0" lvl="4" indent="0" algn="l" rtl="0">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5pPr>
            <a:lvl6pPr marL="0" marR="0" lvl="5" indent="0" algn="l" rtl="0">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6pPr>
            <a:lvl7pPr marL="0" marR="0" lvl="6" indent="0" algn="l" rtl="0">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7pPr>
            <a:lvl8pPr marL="0" marR="0" lvl="7" indent="0" algn="l" rtl="0">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8pPr>
            <a:lvl9pPr marL="0" marR="0" lvl="8" indent="0" algn="l" rtl="0">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9pPr>
          </a:lstStyle>
          <a:p>
            <a:pPr marL="0" lvl="0" indent="0" algn="l" rtl="0">
              <a:spcBef>
                <a:spcPts val="0"/>
              </a:spcBef>
              <a:spcAft>
                <a:spcPts val="0"/>
              </a:spcAft>
              <a:buNone/>
            </a:pPr>
            <a:r>
              <a:rPr lang="en-US"/>
              <a:t>22.</a:t>
            </a:r>
            <a:fld id="{00000000-1234-1234-1234-123412341234}" type="slidenum">
              <a:rPr lang="en-US"/>
              <a:t>‹#›</a:t>
            </a:fld>
            <a:endParaRPr sz="1400" b="0">
              <a:solidFill>
                <a:srgbClr val="000000"/>
              </a:solidFill>
            </a:endParaRPr>
          </a:p>
        </p:txBody>
      </p:sp>
    </p:spTree>
  </p:cSld>
  <p:clrMap bg1="lt1" tx1="dk1" bg2="dk2" tx2="lt2" accent1="accent1" accent2="accent2" accent3="accent3" accent4="accent4" accent5="accent5" accent6="accent6" hlink="hlink" folHlink="folHlink"/>
  <p:sldLayoutIdLst>
    <p:sldLayoutId id="2147483658" r:id="rId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8"/>
        <p:cNvGrpSpPr/>
        <p:nvPr/>
      </p:nvGrpSpPr>
      <p:grpSpPr>
        <a:xfrm>
          <a:off x="0" y="0"/>
          <a:ext cx="0" cy="0"/>
          <a:chOff x="0" y="0"/>
          <a:chExt cx="0" cy="0"/>
        </a:xfrm>
      </p:grpSpPr>
      <p:grpSp>
        <p:nvGrpSpPr>
          <p:cNvPr id="59" name="Google Shape;59;p14"/>
          <p:cNvGrpSpPr/>
          <p:nvPr/>
        </p:nvGrpSpPr>
        <p:grpSpPr>
          <a:xfrm>
            <a:off x="0" y="2438400"/>
            <a:ext cx="9009062" cy="1052512"/>
            <a:chOff x="0" y="1536"/>
            <a:chExt cx="5675" cy="663"/>
          </a:xfrm>
        </p:grpSpPr>
        <p:grpSp>
          <p:nvGrpSpPr>
            <p:cNvPr id="60" name="Google Shape;60;p14"/>
            <p:cNvGrpSpPr/>
            <p:nvPr/>
          </p:nvGrpSpPr>
          <p:grpSpPr>
            <a:xfrm>
              <a:off x="185" y="1604"/>
              <a:ext cx="449" cy="299"/>
              <a:chOff x="720" y="336"/>
              <a:chExt cx="624" cy="432"/>
            </a:xfrm>
          </p:grpSpPr>
          <p:sp>
            <p:nvSpPr>
              <p:cNvPr id="61" name="Google Shape;61;p14"/>
              <p:cNvSpPr txBox="1"/>
              <p:nvPr/>
            </p:nvSpPr>
            <p:spPr>
              <a:xfrm>
                <a:off x="720" y="336"/>
                <a:ext cx="384" cy="432"/>
              </a:xfrm>
              <a:prstGeom prst="rect">
                <a:avLst/>
              </a:prstGeom>
              <a:solidFill>
                <a:schemeClr val="folHlink"/>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62" name="Google Shape;62;p14"/>
              <p:cNvSpPr txBox="1"/>
              <p:nvPr/>
            </p:nvSpPr>
            <p:spPr>
              <a:xfrm>
                <a:off x="1056" y="336"/>
                <a:ext cx="288" cy="432"/>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grpSp>
        <p:grpSp>
          <p:nvGrpSpPr>
            <p:cNvPr id="63" name="Google Shape;63;p14"/>
            <p:cNvGrpSpPr/>
            <p:nvPr/>
          </p:nvGrpSpPr>
          <p:grpSpPr>
            <a:xfrm>
              <a:off x="263" y="1870"/>
              <a:ext cx="466" cy="299"/>
              <a:chOff x="912" y="2640"/>
              <a:chExt cx="672" cy="432"/>
            </a:xfrm>
          </p:grpSpPr>
          <p:sp>
            <p:nvSpPr>
              <p:cNvPr id="64" name="Google Shape;64;p14"/>
              <p:cNvSpPr txBox="1"/>
              <p:nvPr/>
            </p:nvSpPr>
            <p:spPr>
              <a:xfrm>
                <a:off x="912" y="2640"/>
                <a:ext cx="384" cy="432"/>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65" name="Google Shape;65;p14"/>
              <p:cNvSpPr txBox="1"/>
              <p:nvPr/>
            </p:nvSpPr>
            <p:spPr>
              <a:xfrm>
                <a:off x="1248" y="2640"/>
                <a:ext cx="336" cy="432"/>
              </a:xfrm>
              <a:prstGeom prst="rect">
                <a:avLst/>
              </a:prstGeom>
              <a:gradFill>
                <a:gsLst>
                  <a:gs pos="0">
                    <a:schemeClr val="accen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grpSp>
        <p:sp>
          <p:nvSpPr>
            <p:cNvPr id="66" name="Google Shape;66;p14"/>
            <p:cNvSpPr txBox="1"/>
            <p:nvPr/>
          </p:nvSpPr>
          <p:spPr>
            <a:xfrm>
              <a:off x="0" y="1824"/>
              <a:ext cx="353" cy="266"/>
            </a:xfrm>
            <a:prstGeom prst="rect">
              <a:avLst/>
            </a:prstGeom>
            <a:gradFill>
              <a:gsLst>
                <a:gs pos="0">
                  <a:schemeClr val="lt1"/>
                </a:gs>
                <a:gs pos="100000">
                  <a:schemeClr val="hlink"/>
                </a:gs>
              </a:gsLst>
              <a:lin ang="189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67" name="Google Shape;67;p14"/>
            <p:cNvSpPr txBox="1"/>
            <p:nvPr/>
          </p:nvSpPr>
          <p:spPr>
            <a:xfrm>
              <a:off x="400" y="1536"/>
              <a:ext cx="20" cy="663"/>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68" name="Google Shape;68;p14"/>
            <p:cNvSpPr txBox="1"/>
            <p:nvPr/>
          </p:nvSpPr>
          <p:spPr>
            <a:xfrm rot="10800000" flipH="1">
              <a:off x="199" y="2054"/>
              <a:ext cx="5476" cy="35"/>
            </a:xfrm>
            <a:prstGeom prst="rect">
              <a:avLst/>
            </a:prstGeom>
            <a:gradFill>
              <a:gsLst>
                <a:gs pos="0">
                  <a:schemeClr val="l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grpSp>
      <p:sp>
        <p:nvSpPr>
          <p:cNvPr id="69" name="Google Shape;69;p14"/>
          <p:cNvSpPr txBox="1"/>
          <p:nvPr/>
        </p:nvSpPr>
        <p:spPr>
          <a:xfrm>
            <a:off x="0" y="6553200"/>
            <a:ext cx="2209800" cy="304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400"/>
              <a:buFont typeface="Arial"/>
              <a:buNone/>
            </a:pPr>
            <a:r>
              <a:rPr lang="en-US" sz="1400" b="0" i="0" u="none">
                <a:solidFill>
                  <a:schemeClr val="dk1"/>
                </a:solidFill>
                <a:latin typeface="Arial"/>
                <a:ea typeface="Arial"/>
                <a:cs typeface="Arial"/>
                <a:sym typeface="Arial"/>
              </a:rPr>
              <a:t>McGraw-Hill</a:t>
            </a:r>
            <a:endParaRPr/>
          </a:p>
        </p:txBody>
      </p:sp>
      <p:sp>
        <p:nvSpPr>
          <p:cNvPr id="70" name="Google Shape;70;p14"/>
          <p:cNvSpPr txBox="1"/>
          <p:nvPr/>
        </p:nvSpPr>
        <p:spPr>
          <a:xfrm>
            <a:off x="4572000" y="6553200"/>
            <a:ext cx="4572000" cy="304800"/>
          </a:xfrm>
          <a:prstGeom prst="rect">
            <a:avLst/>
          </a:prstGeom>
          <a:noFill/>
          <a:ln>
            <a:noFill/>
          </a:ln>
        </p:spPr>
        <p:txBody>
          <a:bodyPr spcFirstLastPara="1" wrap="square" lIns="91425" tIns="45700" rIns="91425" bIns="45700" anchor="t" anchorCtr="0">
            <a:spAutoFit/>
          </a:bodyPr>
          <a:lstStyle/>
          <a:p>
            <a:pPr marL="0" marR="0" lvl="0" indent="-88900" algn="r" rtl="0">
              <a:lnSpc>
                <a:spcPct val="100000"/>
              </a:lnSpc>
              <a:spcBef>
                <a:spcPts val="0"/>
              </a:spcBef>
              <a:spcAft>
                <a:spcPts val="0"/>
              </a:spcAft>
              <a:buClr>
                <a:schemeClr val="dk1"/>
              </a:buClr>
              <a:buSzPts val="1400"/>
              <a:buFont typeface="Arial"/>
              <a:buChar char="©"/>
            </a:pPr>
            <a:r>
              <a:rPr lang="en-US" sz="1400" b="0" i="0" u="none">
                <a:solidFill>
                  <a:schemeClr val="dk1"/>
                </a:solidFill>
                <a:latin typeface="Arial"/>
                <a:ea typeface="Arial"/>
                <a:cs typeface="Arial"/>
                <a:sym typeface="Arial"/>
              </a:rPr>
              <a:t>The McGraw-Hill Companies, Inc., 2000</a:t>
            </a:r>
            <a:endParaRPr/>
          </a:p>
        </p:txBody>
      </p:sp>
      <p:sp>
        <p:nvSpPr>
          <p:cNvPr id="71" name="Google Shape;71;p14"/>
          <p:cNvSpPr txBox="1">
            <a:spLocks noGrp="1"/>
          </p:cNvSpPr>
          <p:nvPr>
            <p:ph type="dt" idx="10"/>
          </p:nvPr>
        </p:nvSpPr>
        <p:spPr>
          <a:xfrm>
            <a:off x="990600" y="6248400"/>
            <a:ext cx="1905000" cy="457200"/>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SzPts val="1400"/>
              <a:buNone/>
              <a:defRPr sz="3200" b="1" i="1" u="none">
                <a:solidFill>
                  <a:schemeClr val="dk1"/>
                </a:solidFill>
                <a:latin typeface="Arial"/>
                <a:ea typeface="Arial"/>
                <a:cs typeface="Arial"/>
                <a:sym typeface="Arial"/>
              </a:defRPr>
            </a:lvl1pPr>
            <a:lvl2pPr marR="0" lvl="1" algn="l" rtl="0">
              <a:lnSpc>
                <a:spcPct val="100000"/>
              </a:lnSpc>
              <a:spcBef>
                <a:spcPts val="0"/>
              </a:spcBef>
              <a:spcAft>
                <a:spcPts val="0"/>
              </a:spcAft>
              <a:buSzPts val="1400"/>
              <a:buNone/>
              <a:defRPr sz="3200" b="1" i="1"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SzPts val="1400"/>
              <a:buNone/>
              <a:defRPr sz="3200" b="1" i="1"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SzPts val="1400"/>
              <a:buNone/>
              <a:defRPr sz="3200" b="1" i="1"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SzPts val="1400"/>
              <a:buNone/>
              <a:defRPr sz="3200" b="1" i="1"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SzPts val="1400"/>
              <a:buNone/>
              <a:defRPr sz="3200" b="1" i="1"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SzPts val="1400"/>
              <a:buNone/>
              <a:defRPr sz="3200" b="1" i="1"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SzPts val="1400"/>
              <a:buNone/>
              <a:defRPr sz="3200" b="1" i="1"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SzPts val="1400"/>
              <a:buNone/>
              <a:defRPr sz="3200" b="1" i="1" u="none" strike="noStrike" cap="none">
                <a:solidFill>
                  <a:schemeClr val="dk1"/>
                </a:solidFill>
                <a:latin typeface="Arial"/>
                <a:ea typeface="Arial"/>
                <a:cs typeface="Arial"/>
                <a:sym typeface="Arial"/>
              </a:defRPr>
            </a:lvl9pPr>
          </a:lstStyle>
          <a:p>
            <a:endParaRPr/>
          </a:p>
        </p:txBody>
      </p:sp>
      <p:sp>
        <p:nvSpPr>
          <p:cNvPr id="72" name="Google Shape;72;p14"/>
          <p:cNvSpPr txBox="1">
            <a:spLocks noGrp="1"/>
          </p:cNvSpPr>
          <p:nvPr>
            <p:ph type="ftr" idx="11"/>
          </p:nvPr>
        </p:nvSpPr>
        <p:spPr>
          <a:xfrm>
            <a:off x="3429000" y="6248400"/>
            <a:ext cx="2895600" cy="457200"/>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SzPts val="1400"/>
              <a:buNone/>
              <a:defRPr sz="3200" b="1" i="1" u="none">
                <a:solidFill>
                  <a:schemeClr val="dk1"/>
                </a:solidFill>
                <a:latin typeface="Arial"/>
                <a:ea typeface="Arial"/>
                <a:cs typeface="Arial"/>
                <a:sym typeface="Arial"/>
              </a:defRPr>
            </a:lvl1pPr>
            <a:lvl2pPr marR="0" lvl="1" algn="l" rtl="0">
              <a:lnSpc>
                <a:spcPct val="100000"/>
              </a:lnSpc>
              <a:spcBef>
                <a:spcPts val="0"/>
              </a:spcBef>
              <a:spcAft>
                <a:spcPts val="0"/>
              </a:spcAft>
              <a:buSzPts val="1400"/>
              <a:buNone/>
              <a:defRPr sz="3200" b="1" i="1"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SzPts val="1400"/>
              <a:buNone/>
              <a:defRPr sz="3200" b="1" i="1"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SzPts val="1400"/>
              <a:buNone/>
              <a:defRPr sz="3200" b="1" i="1"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SzPts val="1400"/>
              <a:buNone/>
              <a:defRPr sz="3200" b="1" i="1"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SzPts val="1400"/>
              <a:buNone/>
              <a:defRPr sz="3200" b="1" i="1"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SzPts val="1400"/>
              <a:buNone/>
              <a:defRPr sz="3200" b="1" i="1"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SzPts val="1400"/>
              <a:buNone/>
              <a:defRPr sz="3200" b="1" i="1"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SzPts val="1400"/>
              <a:buNone/>
              <a:defRPr sz="3200" b="1" i="1" u="none" strike="noStrike" cap="none">
                <a:solidFill>
                  <a:schemeClr val="dk1"/>
                </a:solidFill>
                <a:latin typeface="Arial"/>
                <a:ea typeface="Arial"/>
                <a:cs typeface="Arial"/>
                <a:sym typeface="Arial"/>
              </a:defRPr>
            </a:lvl9pPr>
          </a:lstStyle>
          <a:p>
            <a:endParaRPr/>
          </a:p>
        </p:txBody>
      </p:sp>
      <p:sp>
        <p:nvSpPr>
          <p:cNvPr id="73" name="Google Shape;73;p14"/>
          <p:cNvSpPr txBox="1">
            <a:spLocks noGrp="1"/>
          </p:cNvSpPr>
          <p:nvPr>
            <p:ph type="sldNum" idx="12"/>
          </p:nvPr>
        </p:nvSpPr>
        <p:spPr>
          <a:xfrm>
            <a:off x="6858000" y="6248400"/>
            <a:ext cx="1905000" cy="457200"/>
          </a:xfrm>
          <a:prstGeom prst="rect">
            <a:avLst/>
          </a:prstGeom>
          <a:noFill/>
          <a:ln>
            <a:noFill/>
          </a:ln>
        </p:spPr>
        <p:txBody>
          <a:bodyPr spcFirstLastPara="1" wrap="square" lIns="91425" tIns="45700" rIns="91425" bIns="45700" anchor="b" anchorCtr="0">
            <a:noAutofit/>
          </a:bodyPr>
          <a:lstStyle>
            <a:lvl1pPr marL="0" marR="0" lvl="0" indent="0" algn="r" rtl="0">
              <a:lnSpc>
                <a:spcPct val="100000"/>
              </a:lnSpc>
              <a:spcBef>
                <a:spcPts val="0"/>
              </a:spcBef>
              <a:spcAft>
                <a:spcPts val="0"/>
              </a:spcAft>
              <a:buClr>
                <a:schemeClr val="lt2"/>
              </a:buClr>
              <a:buSzPts val="1400"/>
              <a:buFont typeface="Tahoma"/>
              <a:buNone/>
              <a:defRPr sz="1400" b="0" i="0" u="none">
                <a:solidFill>
                  <a:schemeClr val="lt2"/>
                </a:solidFill>
                <a:latin typeface="Tahoma"/>
                <a:ea typeface="Tahoma"/>
                <a:cs typeface="Tahoma"/>
                <a:sym typeface="Tahoma"/>
              </a:defRPr>
            </a:lvl1pPr>
            <a:lvl2pPr marL="0" marR="0" lvl="1" indent="0" algn="r" rtl="0">
              <a:lnSpc>
                <a:spcPct val="100000"/>
              </a:lnSpc>
              <a:spcBef>
                <a:spcPts val="0"/>
              </a:spcBef>
              <a:spcAft>
                <a:spcPts val="0"/>
              </a:spcAft>
              <a:buClr>
                <a:schemeClr val="lt2"/>
              </a:buClr>
              <a:buSzPts val="1400"/>
              <a:buFont typeface="Tahoma"/>
              <a:buNone/>
              <a:defRPr sz="1400" b="0" i="0" u="none">
                <a:solidFill>
                  <a:schemeClr val="lt2"/>
                </a:solidFill>
                <a:latin typeface="Tahoma"/>
                <a:ea typeface="Tahoma"/>
                <a:cs typeface="Tahoma"/>
                <a:sym typeface="Tahoma"/>
              </a:defRPr>
            </a:lvl2pPr>
            <a:lvl3pPr marL="0" marR="0" lvl="2" indent="0" algn="r" rtl="0">
              <a:lnSpc>
                <a:spcPct val="100000"/>
              </a:lnSpc>
              <a:spcBef>
                <a:spcPts val="0"/>
              </a:spcBef>
              <a:spcAft>
                <a:spcPts val="0"/>
              </a:spcAft>
              <a:buClr>
                <a:schemeClr val="lt2"/>
              </a:buClr>
              <a:buSzPts val="1400"/>
              <a:buFont typeface="Tahoma"/>
              <a:buNone/>
              <a:defRPr sz="1400" b="0" i="0" u="none">
                <a:solidFill>
                  <a:schemeClr val="lt2"/>
                </a:solidFill>
                <a:latin typeface="Tahoma"/>
                <a:ea typeface="Tahoma"/>
                <a:cs typeface="Tahoma"/>
                <a:sym typeface="Tahoma"/>
              </a:defRPr>
            </a:lvl3pPr>
            <a:lvl4pPr marL="0" marR="0" lvl="3" indent="0" algn="r" rtl="0">
              <a:lnSpc>
                <a:spcPct val="100000"/>
              </a:lnSpc>
              <a:spcBef>
                <a:spcPts val="0"/>
              </a:spcBef>
              <a:spcAft>
                <a:spcPts val="0"/>
              </a:spcAft>
              <a:buClr>
                <a:schemeClr val="lt2"/>
              </a:buClr>
              <a:buSzPts val="1400"/>
              <a:buFont typeface="Tahoma"/>
              <a:buNone/>
              <a:defRPr sz="1400" b="0" i="0" u="none">
                <a:solidFill>
                  <a:schemeClr val="lt2"/>
                </a:solidFill>
                <a:latin typeface="Tahoma"/>
                <a:ea typeface="Tahoma"/>
                <a:cs typeface="Tahoma"/>
                <a:sym typeface="Tahoma"/>
              </a:defRPr>
            </a:lvl4pPr>
            <a:lvl5pPr marL="0" marR="0" lvl="4" indent="0" algn="r" rtl="0">
              <a:lnSpc>
                <a:spcPct val="100000"/>
              </a:lnSpc>
              <a:spcBef>
                <a:spcPts val="0"/>
              </a:spcBef>
              <a:spcAft>
                <a:spcPts val="0"/>
              </a:spcAft>
              <a:buClr>
                <a:schemeClr val="lt2"/>
              </a:buClr>
              <a:buSzPts val="1400"/>
              <a:buFont typeface="Tahoma"/>
              <a:buNone/>
              <a:defRPr sz="1400" b="0" i="0" u="none">
                <a:solidFill>
                  <a:schemeClr val="lt2"/>
                </a:solidFill>
                <a:latin typeface="Tahoma"/>
                <a:ea typeface="Tahoma"/>
                <a:cs typeface="Tahoma"/>
                <a:sym typeface="Tahoma"/>
              </a:defRPr>
            </a:lvl5pPr>
            <a:lvl6pPr marL="0" marR="0" lvl="5" indent="0" algn="r" rtl="0">
              <a:lnSpc>
                <a:spcPct val="100000"/>
              </a:lnSpc>
              <a:spcBef>
                <a:spcPts val="0"/>
              </a:spcBef>
              <a:spcAft>
                <a:spcPts val="0"/>
              </a:spcAft>
              <a:buClr>
                <a:schemeClr val="lt2"/>
              </a:buClr>
              <a:buSzPts val="1400"/>
              <a:buFont typeface="Tahoma"/>
              <a:buNone/>
              <a:defRPr sz="1400" b="0" i="0" u="none">
                <a:solidFill>
                  <a:schemeClr val="lt2"/>
                </a:solidFill>
                <a:latin typeface="Tahoma"/>
                <a:ea typeface="Tahoma"/>
                <a:cs typeface="Tahoma"/>
                <a:sym typeface="Tahoma"/>
              </a:defRPr>
            </a:lvl6pPr>
            <a:lvl7pPr marL="0" marR="0" lvl="6" indent="0" algn="r" rtl="0">
              <a:lnSpc>
                <a:spcPct val="100000"/>
              </a:lnSpc>
              <a:spcBef>
                <a:spcPts val="0"/>
              </a:spcBef>
              <a:spcAft>
                <a:spcPts val="0"/>
              </a:spcAft>
              <a:buClr>
                <a:schemeClr val="lt2"/>
              </a:buClr>
              <a:buSzPts val="1400"/>
              <a:buFont typeface="Tahoma"/>
              <a:buNone/>
              <a:defRPr sz="1400" b="0" i="0" u="none">
                <a:solidFill>
                  <a:schemeClr val="lt2"/>
                </a:solidFill>
                <a:latin typeface="Tahoma"/>
                <a:ea typeface="Tahoma"/>
                <a:cs typeface="Tahoma"/>
                <a:sym typeface="Tahoma"/>
              </a:defRPr>
            </a:lvl7pPr>
            <a:lvl8pPr marL="0" marR="0" lvl="7" indent="0" algn="r" rtl="0">
              <a:lnSpc>
                <a:spcPct val="100000"/>
              </a:lnSpc>
              <a:spcBef>
                <a:spcPts val="0"/>
              </a:spcBef>
              <a:spcAft>
                <a:spcPts val="0"/>
              </a:spcAft>
              <a:buClr>
                <a:schemeClr val="lt2"/>
              </a:buClr>
              <a:buSzPts val="1400"/>
              <a:buFont typeface="Tahoma"/>
              <a:buNone/>
              <a:defRPr sz="1400" b="0" i="0" u="none">
                <a:solidFill>
                  <a:schemeClr val="lt2"/>
                </a:solidFill>
                <a:latin typeface="Tahoma"/>
                <a:ea typeface="Tahoma"/>
                <a:cs typeface="Tahoma"/>
                <a:sym typeface="Tahoma"/>
              </a:defRPr>
            </a:lvl8pPr>
            <a:lvl9pPr marL="0" marR="0" lvl="8" indent="0" algn="r" rtl="0">
              <a:lnSpc>
                <a:spcPct val="100000"/>
              </a:lnSpc>
              <a:spcBef>
                <a:spcPts val="0"/>
              </a:spcBef>
              <a:spcAft>
                <a:spcPts val="0"/>
              </a:spcAft>
              <a:buClr>
                <a:schemeClr val="lt2"/>
              </a:buClr>
              <a:buSzPts val="1400"/>
              <a:buFont typeface="Tahoma"/>
              <a:buNone/>
              <a:defRPr sz="1400" b="0" i="0" u="none">
                <a:solidFill>
                  <a:schemeClr val="lt2"/>
                </a:solidFill>
                <a:latin typeface="Tahoma"/>
                <a:ea typeface="Tahoma"/>
                <a:cs typeface="Tahoma"/>
                <a:sym typeface="Tahoma"/>
              </a:defRPr>
            </a:lvl9pPr>
          </a:lstStyle>
          <a:p>
            <a:pPr marL="0" lvl="0" indent="0" algn="r" rtl="0">
              <a:spcBef>
                <a:spcPts val="0"/>
              </a:spcBef>
              <a:spcAft>
                <a:spcPts val="0"/>
              </a:spcAft>
              <a:buNone/>
            </a:pPr>
            <a:fld id="{00000000-1234-1234-1234-123412341234}" type="slidenum">
              <a:rPr lang="en-US"/>
              <a:t>‹#›</a:t>
            </a:fld>
            <a:endParaRPr>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59" r:id="rId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5.xml"/><Relationship Id="rId1" Type="http://schemas.openxmlformats.org/officeDocument/2006/relationships/slideLayout" Target="../slideLayouts/slideLayout1.xml"/><Relationship Id="rId5" Type="http://schemas.openxmlformats.org/officeDocument/2006/relationships/image" Target="../media/image35.png"/><Relationship Id="rId4" Type="http://schemas.openxmlformats.org/officeDocument/2006/relationships/image" Target="../media/image34.png"/></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37.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40.png"/></Relationships>
</file>

<file path=ppt/slides/_rels/slide3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notesSlide" Target="../notesSlides/notesSlide38.xml"/><Relationship Id="rId1" Type="http://schemas.openxmlformats.org/officeDocument/2006/relationships/slideLayout" Target="../slideLayouts/slideLayout1.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3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9.xml"/><Relationship Id="rId1" Type="http://schemas.openxmlformats.org/officeDocument/2006/relationships/slideLayout" Target="../slideLayouts/slideLayout1.xml"/><Relationship Id="rId5" Type="http://schemas.openxmlformats.org/officeDocument/2006/relationships/image" Target="../media/image49.png"/><Relationship Id="rId4" Type="http://schemas.openxmlformats.org/officeDocument/2006/relationships/image" Target="../media/image48.png"/></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0.xml"/><Relationship Id="rId1" Type="http://schemas.openxmlformats.org/officeDocument/2006/relationships/slideLayout" Target="../slideLayouts/slideLayout1.xml"/><Relationship Id="rId5" Type="http://schemas.openxmlformats.org/officeDocument/2006/relationships/image" Target="../media/image52.png"/><Relationship Id="rId4" Type="http://schemas.openxmlformats.org/officeDocument/2006/relationships/image" Target="../media/image51.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4"/>
        <p:cNvGrpSpPr/>
        <p:nvPr/>
      </p:nvGrpSpPr>
      <p:grpSpPr>
        <a:xfrm>
          <a:off x="0" y="0"/>
          <a:ext cx="0" cy="0"/>
          <a:chOff x="0" y="0"/>
          <a:chExt cx="0" cy="0"/>
        </a:xfrm>
      </p:grpSpPr>
      <p:pic>
        <p:nvPicPr>
          <p:cNvPr id="85" name="Google Shape;85;p16" descr="brandinglogo"/>
          <p:cNvPicPr preferRelativeResize="0"/>
          <p:nvPr/>
        </p:nvPicPr>
        <p:blipFill rotWithShape="1">
          <a:blip r:embed="rId3">
            <a:alphaModFix/>
          </a:blip>
          <a:srcRect/>
          <a:stretch/>
        </p:blipFill>
        <p:spPr>
          <a:xfrm>
            <a:off x="0" y="0"/>
            <a:ext cx="9144000" cy="533400"/>
          </a:xfrm>
          <a:prstGeom prst="rect">
            <a:avLst/>
          </a:prstGeom>
          <a:noFill/>
          <a:ln>
            <a:noFill/>
          </a:ln>
        </p:spPr>
      </p:pic>
      <p:sp>
        <p:nvSpPr>
          <p:cNvPr id="86" name="Google Shape;86;p16"/>
          <p:cNvSpPr txBox="1"/>
          <p:nvPr/>
        </p:nvSpPr>
        <p:spPr>
          <a:xfrm>
            <a:off x="187325" y="1524000"/>
            <a:ext cx="4156075" cy="82391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0000"/>
              </a:buClr>
              <a:buSzPts val="4800"/>
              <a:buFont typeface="Times"/>
              <a:buNone/>
            </a:pPr>
            <a:r>
              <a:rPr lang="en-US" sz="4800" b="1" i="1" u="none" strike="noStrike" cap="none">
                <a:solidFill>
                  <a:srgbClr val="FF0000"/>
                </a:solidFill>
                <a:latin typeface="Times"/>
                <a:ea typeface="Times"/>
                <a:cs typeface="Times"/>
                <a:sym typeface="Times"/>
              </a:rPr>
              <a:t>Chapter 22</a:t>
            </a:r>
            <a:endParaRPr/>
          </a:p>
        </p:txBody>
      </p:sp>
      <p:sp>
        <p:nvSpPr>
          <p:cNvPr id="87" name="Google Shape;87;p16"/>
          <p:cNvSpPr txBox="1"/>
          <p:nvPr/>
        </p:nvSpPr>
        <p:spPr>
          <a:xfrm>
            <a:off x="152400" y="3048000"/>
            <a:ext cx="4156075" cy="230822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4800"/>
              <a:buFont typeface="Times"/>
              <a:buNone/>
            </a:pPr>
            <a:r>
              <a:rPr lang="en-US" sz="4800" b="1" i="1" u="none" strike="noStrike" cap="none">
                <a:solidFill>
                  <a:schemeClr val="dk1"/>
                </a:solidFill>
                <a:latin typeface="Times"/>
                <a:ea typeface="Times"/>
                <a:cs typeface="Times"/>
                <a:sym typeface="Times"/>
              </a:rPr>
              <a:t>Next Generation</a:t>
            </a:r>
            <a:endParaRPr/>
          </a:p>
          <a:p>
            <a:pPr marL="0" marR="0" lvl="0" indent="0" algn="ctr" rtl="0">
              <a:lnSpc>
                <a:spcPct val="100000"/>
              </a:lnSpc>
              <a:spcBef>
                <a:spcPts val="0"/>
              </a:spcBef>
              <a:spcAft>
                <a:spcPts val="0"/>
              </a:spcAft>
              <a:buClr>
                <a:schemeClr val="dk1"/>
              </a:buClr>
              <a:buSzPts val="4800"/>
              <a:buFont typeface="Times"/>
              <a:buNone/>
            </a:pPr>
            <a:r>
              <a:rPr lang="en-US" sz="4800" b="1" i="1" u="none" strike="noStrike" cap="none">
                <a:solidFill>
                  <a:schemeClr val="dk1"/>
                </a:solidFill>
                <a:latin typeface="Times"/>
                <a:ea typeface="Times"/>
                <a:cs typeface="Times"/>
                <a:sym typeface="Times"/>
              </a:rPr>
              <a:t>IP</a:t>
            </a:r>
            <a:endParaRPr/>
          </a:p>
        </p:txBody>
      </p:sp>
      <p:pic>
        <p:nvPicPr>
          <p:cNvPr id="88" name="Google Shape;88;p16"/>
          <p:cNvPicPr preferRelativeResize="0"/>
          <p:nvPr/>
        </p:nvPicPr>
        <p:blipFill rotWithShape="1">
          <a:blip r:embed="rId4">
            <a:alphaModFix/>
          </a:blip>
          <a:srcRect/>
          <a:stretch/>
        </p:blipFill>
        <p:spPr>
          <a:xfrm>
            <a:off x="4419600" y="762000"/>
            <a:ext cx="4470400" cy="5765800"/>
          </a:xfrm>
          <a:prstGeom prst="rect">
            <a:avLst/>
          </a:prstGeom>
          <a:noFill/>
          <a:ln>
            <a:noFill/>
          </a:ln>
        </p:spPr>
      </p:pic>
      <p:sp>
        <p:nvSpPr>
          <p:cNvPr id="89" name="Google Shape;89;p16"/>
          <p:cNvSpPr txBox="1"/>
          <p:nvPr/>
        </p:nvSpPr>
        <p:spPr>
          <a:xfrm>
            <a:off x="0" y="6604000"/>
            <a:ext cx="9144000" cy="254000"/>
          </a:xfrm>
          <a:prstGeom prst="rect">
            <a:avLst/>
          </a:prstGeom>
          <a:noFill/>
          <a:ln>
            <a:noFill/>
          </a:ln>
        </p:spPr>
        <p:txBody>
          <a:bodyPr spcFirstLastPara="1" wrap="square" lIns="102825" tIns="51400" rIns="102825" bIns="51400" anchor="t" anchorCtr="0">
            <a:spAutoFit/>
          </a:bodyPr>
          <a:lstStyle/>
          <a:p>
            <a:pPr marL="0" marR="0" lvl="0" indent="0" algn="ctr" rtl="0">
              <a:lnSpc>
                <a:spcPct val="100000"/>
              </a:lnSpc>
              <a:spcBef>
                <a:spcPts val="0"/>
              </a:spcBef>
              <a:spcAft>
                <a:spcPts val="0"/>
              </a:spcAft>
              <a:buClr>
                <a:schemeClr val="dk1"/>
              </a:buClr>
              <a:buSzPts val="1000"/>
              <a:buFont typeface="Arial"/>
              <a:buNone/>
            </a:pPr>
            <a:r>
              <a:rPr lang="en-US" sz="1000" b="0" i="0" u="none" strike="noStrike" cap="none">
                <a:solidFill>
                  <a:schemeClr val="dk1"/>
                </a:solidFill>
                <a:latin typeface="Arial"/>
                <a:ea typeface="Arial"/>
                <a:cs typeface="Arial"/>
                <a:sym typeface="Arial"/>
              </a:rPr>
              <a:t>Copyright © The McGraw-Hill Companies, Inc. Permission required for reproduction or display.</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09"/>
        <p:cNvGrpSpPr/>
        <p:nvPr/>
      </p:nvGrpSpPr>
      <p:grpSpPr>
        <a:xfrm>
          <a:off x="0" y="0"/>
          <a:ext cx="0" cy="0"/>
          <a:chOff x="0" y="0"/>
          <a:chExt cx="0" cy="0"/>
        </a:xfrm>
      </p:grpSpPr>
      <p:sp>
        <p:nvSpPr>
          <p:cNvPr id="210" name="Google Shape;210;p25"/>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22.</a:t>
            </a:r>
            <a:fld id="{00000000-1234-1234-1234-123412341234}" type="slidenum">
              <a:rPr lang="en-US" sz="1200" b="1" i="0" u="none">
                <a:solidFill>
                  <a:schemeClr val="dk1"/>
                </a:solidFill>
                <a:latin typeface="Arial"/>
                <a:ea typeface="Arial"/>
                <a:cs typeface="Arial"/>
                <a:sym typeface="Arial"/>
              </a:rPr>
              <a:t>10</a:t>
            </a:fld>
            <a:endParaRPr/>
          </a:p>
        </p:txBody>
      </p:sp>
      <p:sp>
        <p:nvSpPr>
          <p:cNvPr id="211" name="Google Shape;211;p25"/>
          <p:cNvSpPr txBox="1"/>
          <p:nvPr/>
        </p:nvSpPr>
        <p:spPr>
          <a:xfrm>
            <a:off x="152400" y="133350"/>
            <a:ext cx="8153400" cy="400050"/>
          </a:xfrm>
          <a:prstGeom prst="rect">
            <a:avLst/>
          </a:prstGeom>
          <a:solidFill>
            <a:schemeClr val="lt1"/>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22.1:  </a:t>
            </a:r>
            <a:r>
              <a:rPr lang="en-US" sz="2000" b="1" i="1" u="none">
                <a:solidFill>
                  <a:schemeClr val="dk1"/>
                </a:solidFill>
                <a:latin typeface="Times"/>
                <a:ea typeface="Times"/>
                <a:cs typeface="Times"/>
                <a:sym typeface="Times"/>
              </a:rPr>
              <a:t>Global unicast address</a:t>
            </a:r>
            <a:endParaRPr/>
          </a:p>
        </p:txBody>
      </p:sp>
      <p:pic>
        <p:nvPicPr>
          <p:cNvPr id="212" name="Google Shape;212;p25"/>
          <p:cNvPicPr preferRelativeResize="0"/>
          <p:nvPr/>
        </p:nvPicPr>
        <p:blipFill rotWithShape="1">
          <a:blip r:embed="rId3">
            <a:alphaModFix/>
          </a:blip>
          <a:srcRect/>
          <a:stretch/>
        </p:blipFill>
        <p:spPr>
          <a:xfrm>
            <a:off x="838200" y="3200400"/>
            <a:ext cx="5980112" cy="3219450"/>
          </a:xfrm>
          <a:prstGeom prst="rect">
            <a:avLst/>
          </a:prstGeom>
          <a:noFill/>
          <a:ln>
            <a:noFill/>
          </a:ln>
        </p:spPr>
      </p:pic>
      <p:pic>
        <p:nvPicPr>
          <p:cNvPr id="213" name="Google Shape;213;p25"/>
          <p:cNvPicPr preferRelativeResize="0"/>
          <p:nvPr/>
        </p:nvPicPr>
        <p:blipFill rotWithShape="1">
          <a:blip r:embed="rId4">
            <a:alphaModFix/>
          </a:blip>
          <a:srcRect/>
          <a:stretch/>
        </p:blipFill>
        <p:spPr>
          <a:xfrm>
            <a:off x="423862" y="990600"/>
            <a:ext cx="8110537" cy="1414462"/>
          </a:xfrm>
          <a:prstGeom prst="rect">
            <a:avLst/>
          </a:prstGeom>
          <a:noFill/>
          <a:ln>
            <a:noFill/>
          </a:ln>
        </p:spPr>
      </p:pic>
      <p:pic>
        <p:nvPicPr>
          <p:cNvPr id="214" name="Google Shape;214;p25"/>
          <p:cNvPicPr preferRelativeResize="0"/>
          <p:nvPr/>
        </p:nvPicPr>
        <p:blipFill rotWithShape="1">
          <a:blip r:embed="rId5">
            <a:alphaModFix/>
          </a:blip>
          <a:srcRect/>
          <a:stretch/>
        </p:blipFill>
        <p:spPr>
          <a:xfrm>
            <a:off x="454025" y="2535237"/>
            <a:ext cx="1092200" cy="684212"/>
          </a:xfrm>
          <a:prstGeom prst="rect">
            <a:avLst/>
          </a:prstGeom>
          <a:noFill/>
          <a:ln>
            <a:noFill/>
          </a:ln>
        </p:spPr>
      </p:pic>
      <p:pic>
        <p:nvPicPr>
          <p:cNvPr id="215" name="Google Shape;215;p25"/>
          <p:cNvPicPr preferRelativeResize="0"/>
          <p:nvPr/>
        </p:nvPicPr>
        <p:blipFill rotWithShape="1">
          <a:blip r:embed="rId6">
            <a:alphaModFix/>
          </a:blip>
          <a:srcRect/>
          <a:stretch/>
        </p:blipFill>
        <p:spPr>
          <a:xfrm>
            <a:off x="2057400" y="2532062"/>
            <a:ext cx="1508125" cy="1125537"/>
          </a:xfrm>
          <a:prstGeom prst="rect">
            <a:avLst/>
          </a:prstGeom>
          <a:noFill/>
          <a:ln>
            <a:noFill/>
          </a:ln>
        </p:spPr>
      </p:pic>
      <p:pic>
        <p:nvPicPr>
          <p:cNvPr id="216" name="Google Shape;216;p25"/>
          <p:cNvPicPr preferRelativeResize="0"/>
          <p:nvPr/>
        </p:nvPicPr>
        <p:blipFill rotWithShape="1">
          <a:blip r:embed="rId7">
            <a:alphaModFix/>
          </a:blip>
          <a:srcRect/>
          <a:stretch/>
        </p:blipFill>
        <p:spPr>
          <a:xfrm>
            <a:off x="3352800" y="2535237"/>
            <a:ext cx="3227387" cy="1655762"/>
          </a:xfrm>
          <a:prstGeom prst="rect">
            <a:avLst/>
          </a:prstGeom>
          <a:noFill/>
          <a:ln>
            <a:noFill/>
          </a:ln>
        </p:spPr>
      </p:pic>
      <p:sp>
        <p:nvSpPr>
          <p:cNvPr id="3" name="TextBox 2"/>
          <p:cNvSpPr txBox="1"/>
          <p:nvPr/>
        </p:nvSpPr>
        <p:spPr>
          <a:xfrm>
            <a:off x="1739659" y="2134285"/>
            <a:ext cx="5402441" cy="307777"/>
          </a:xfrm>
          <a:prstGeom prst="rect">
            <a:avLst/>
          </a:prstGeom>
          <a:noFill/>
        </p:spPr>
        <p:txBody>
          <a:bodyPr wrap="none" rtlCol="0">
            <a:spAutoFit/>
          </a:bodyPr>
          <a:lstStyle/>
          <a:p>
            <a:r>
              <a:rPr lang="en-US" dirty="0" smtClean="0"/>
              <a:t>48                                      16                                                        64</a:t>
            </a:r>
            <a:endParaRPr lang="en-I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213"/>
                                        </p:tgtEl>
                                        <p:attrNameLst>
                                          <p:attrName>style.visibility</p:attrName>
                                        </p:attrNameLst>
                                      </p:cBhvr>
                                      <p:to>
                                        <p:strVal val="visible"/>
                                      </p:to>
                                    </p:set>
                                    <p:anim calcmode="lin" valueType="num">
                                      <p:cBhvr additive="base">
                                        <p:cTn id="7" dur="500"/>
                                        <p:tgtEl>
                                          <p:spTgt spid="213"/>
                                        </p:tgtEl>
                                        <p:attrNameLst>
                                          <p:attrName>ppt_w</p:attrName>
                                        </p:attrNameLst>
                                      </p:cBhvr>
                                      <p:tavLst>
                                        <p:tav tm="0">
                                          <p:val>
                                            <p:strVal val="0"/>
                                          </p:val>
                                        </p:tav>
                                        <p:tav tm="100000">
                                          <p:val>
                                            <p:strVal val="#ppt_w"/>
                                          </p:val>
                                        </p:tav>
                                      </p:tavLst>
                                    </p:anim>
                                    <p:anim calcmode="lin" valueType="num">
                                      <p:cBhvr additive="base">
                                        <p:cTn id="8" dur="500"/>
                                        <p:tgtEl>
                                          <p:spTgt spid="213"/>
                                        </p:tgtEl>
                                        <p:attrNameLst>
                                          <p:attrName>ppt_h</p:attrName>
                                        </p:attrNameLst>
                                      </p:cBhvr>
                                      <p:tavLst>
                                        <p:tav tm="0">
                                          <p:val>
                                            <p:str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nodeType="clickEffect">
                                  <p:stCondLst>
                                    <p:cond delay="0"/>
                                  </p:stCondLst>
                                  <p:childTnLst>
                                    <p:set>
                                      <p:cBhvr>
                                        <p:cTn id="12" dur="1" fill="hold">
                                          <p:stCondLst>
                                            <p:cond delay="0"/>
                                          </p:stCondLst>
                                        </p:cTn>
                                        <p:tgtEl>
                                          <p:spTgt spid="212"/>
                                        </p:tgtEl>
                                        <p:attrNameLst>
                                          <p:attrName>style.visibility</p:attrName>
                                        </p:attrNameLst>
                                      </p:cBhvr>
                                      <p:to>
                                        <p:strVal val="visible"/>
                                      </p:to>
                                    </p:set>
                                    <p:anim calcmode="lin" valueType="num">
                                      <p:cBhvr additive="base">
                                        <p:cTn id="13" dur="500"/>
                                        <p:tgtEl>
                                          <p:spTgt spid="212"/>
                                        </p:tgtEl>
                                        <p:attrNameLst>
                                          <p:attrName>ppt_w</p:attrName>
                                        </p:attrNameLst>
                                      </p:cBhvr>
                                      <p:tavLst>
                                        <p:tav tm="0">
                                          <p:val>
                                            <p:strVal val="0"/>
                                          </p:val>
                                        </p:tav>
                                        <p:tav tm="100000">
                                          <p:val>
                                            <p:strVal val="#ppt_w"/>
                                          </p:val>
                                        </p:tav>
                                      </p:tavLst>
                                    </p:anim>
                                    <p:anim calcmode="lin" valueType="num">
                                      <p:cBhvr additive="base">
                                        <p:cTn id="14" dur="500"/>
                                        <p:tgtEl>
                                          <p:spTgt spid="212"/>
                                        </p:tgtEl>
                                        <p:attrNameLst>
                                          <p:attrName>ppt_h</p:attrName>
                                        </p:attrNameLst>
                                      </p:cBhvr>
                                      <p:tavLst>
                                        <p:tav tm="0">
                                          <p:val>
                                            <p:strVal val="0"/>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214"/>
                                        </p:tgtEl>
                                        <p:attrNameLst>
                                          <p:attrName>style.visibility</p:attrName>
                                        </p:attrNameLst>
                                      </p:cBhvr>
                                      <p:to>
                                        <p:strVal val="visible"/>
                                      </p:to>
                                    </p:set>
                                    <p:animEffect transition="in" filter="fade">
                                      <p:cBhvr>
                                        <p:cTn id="19" dur="1822"/>
                                        <p:tgtEl>
                                          <p:spTgt spid="214"/>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215"/>
                                        </p:tgtEl>
                                        <p:attrNameLst>
                                          <p:attrName>style.visibility</p:attrName>
                                        </p:attrNameLst>
                                      </p:cBhvr>
                                      <p:to>
                                        <p:strVal val="visible"/>
                                      </p:to>
                                    </p:set>
                                    <p:animEffect transition="in" filter="fade">
                                      <p:cBhvr>
                                        <p:cTn id="24" dur="1822"/>
                                        <p:tgtEl>
                                          <p:spTgt spid="215"/>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216"/>
                                        </p:tgtEl>
                                        <p:attrNameLst>
                                          <p:attrName>style.visibility</p:attrName>
                                        </p:attrNameLst>
                                      </p:cBhvr>
                                      <p:to>
                                        <p:strVal val="visible"/>
                                      </p:to>
                                    </p:set>
                                    <p:animEffect transition="in" filter="fade">
                                      <p:cBhvr>
                                        <p:cTn id="29" dur="1822"/>
                                        <p:tgtEl>
                                          <p:spTgt spid="2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21"/>
        <p:cNvGrpSpPr/>
        <p:nvPr/>
      </p:nvGrpSpPr>
      <p:grpSpPr>
        <a:xfrm>
          <a:off x="0" y="0"/>
          <a:ext cx="0" cy="0"/>
          <a:chOff x="0" y="0"/>
          <a:chExt cx="0" cy="0"/>
        </a:xfrm>
      </p:grpSpPr>
      <p:sp>
        <p:nvSpPr>
          <p:cNvPr id="222" name="Google Shape;222;p26"/>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22.</a:t>
            </a:r>
            <a:fld id="{00000000-1234-1234-1234-123412341234}" type="slidenum">
              <a:rPr lang="en-US" sz="1200" b="1" i="0" u="none">
                <a:solidFill>
                  <a:schemeClr val="dk1"/>
                </a:solidFill>
                <a:latin typeface="Arial"/>
                <a:ea typeface="Arial"/>
                <a:cs typeface="Arial"/>
                <a:sym typeface="Arial"/>
              </a:rPr>
              <a:t>11</a:t>
            </a:fld>
            <a:endParaRPr/>
          </a:p>
        </p:txBody>
      </p:sp>
      <p:sp>
        <p:nvSpPr>
          <p:cNvPr id="223" name="Google Shape;223;p26"/>
          <p:cNvSpPr txBox="1"/>
          <p:nvPr/>
        </p:nvSpPr>
        <p:spPr>
          <a:xfrm>
            <a:off x="152400" y="133350"/>
            <a:ext cx="8153400" cy="400050"/>
          </a:xfrm>
          <a:prstGeom prst="rect">
            <a:avLst/>
          </a:prstGeom>
          <a:solidFill>
            <a:schemeClr val="lt1"/>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22.2:  </a:t>
            </a:r>
            <a:r>
              <a:rPr lang="en-US" sz="2000" b="1" i="1" u="none">
                <a:solidFill>
                  <a:schemeClr val="dk1"/>
                </a:solidFill>
                <a:latin typeface="Times"/>
                <a:ea typeface="Times"/>
                <a:cs typeface="Times"/>
                <a:sym typeface="Times"/>
              </a:rPr>
              <a:t>Mapping for EUI-64</a:t>
            </a:r>
            <a:endParaRPr/>
          </a:p>
        </p:txBody>
      </p:sp>
      <p:pic>
        <p:nvPicPr>
          <p:cNvPr id="224" name="Google Shape;224;p26"/>
          <p:cNvPicPr preferRelativeResize="0"/>
          <p:nvPr/>
        </p:nvPicPr>
        <p:blipFill rotWithShape="1">
          <a:blip r:embed="rId3">
            <a:alphaModFix/>
          </a:blip>
          <a:srcRect/>
          <a:stretch/>
        </p:blipFill>
        <p:spPr>
          <a:xfrm>
            <a:off x="431800" y="2133600"/>
            <a:ext cx="8174037" cy="673100"/>
          </a:xfrm>
          <a:prstGeom prst="rect">
            <a:avLst/>
          </a:prstGeom>
          <a:noFill/>
          <a:ln>
            <a:noFill/>
          </a:ln>
        </p:spPr>
      </p:pic>
      <p:pic>
        <p:nvPicPr>
          <p:cNvPr id="225" name="Google Shape;225;p26"/>
          <p:cNvPicPr preferRelativeResize="0"/>
          <p:nvPr/>
        </p:nvPicPr>
        <p:blipFill rotWithShape="1">
          <a:blip r:embed="rId4">
            <a:alphaModFix/>
          </a:blip>
          <a:srcRect/>
          <a:stretch/>
        </p:blipFill>
        <p:spPr>
          <a:xfrm>
            <a:off x="304800" y="4864100"/>
            <a:ext cx="8301037" cy="774700"/>
          </a:xfrm>
          <a:prstGeom prst="rect">
            <a:avLst/>
          </a:prstGeom>
          <a:noFill/>
          <a:ln>
            <a:noFill/>
          </a:ln>
        </p:spPr>
      </p:pic>
      <p:pic>
        <p:nvPicPr>
          <p:cNvPr id="226" name="Google Shape;226;p26"/>
          <p:cNvPicPr preferRelativeResize="0"/>
          <p:nvPr/>
        </p:nvPicPr>
        <p:blipFill rotWithShape="1">
          <a:blip r:embed="rId5">
            <a:alphaModFix/>
          </a:blip>
          <a:srcRect/>
          <a:stretch/>
        </p:blipFill>
        <p:spPr>
          <a:xfrm>
            <a:off x="4800600" y="3048000"/>
            <a:ext cx="228600" cy="1497012"/>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4"/>
                                        </p:tgtEl>
                                        <p:attrNameLst>
                                          <p:attrName>style.visibility</p:attrName>
                                        </p:attrNameLst>
                                      </p:cBhvr>
                                      <p:to>
                                        <p:strVal val="visible"/>
                                      </p:to>
                                    </p:set>
                                    <p:animEffect transition="in" filter="fade">
                                      <p:cBhvr>
                                        <p:cTn id="7" dur="500"/>
                                        <p:tgtEl>
                                          <p:spTgt spid="2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26"/>
                                        </p:tgtEl>
                                        <p:attrNameLst>
                                          <p:attrName>style.visibility</p:attrName>
                                        </p:attrNameLst>
                                      </p:cBhvr>
                                      <p:to>
                                        <p:strVal val="visible"/>
                                      </p:to>
                                    </p:set>
                                    <p:animEffect transition="in" filter="fade">
                                      <p:cBhvr>
                                        <p:cTn id="12" dur="2500"/>
                                        <p:tgtEl>
                                          <p:spTgt spid="22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25"/>
                                        </p:tgtEl>
                                        <p:attrNameLst>
                                          <p:attrName>style.visibility</p:attrName>
                                        </p:attrNameLst>
                                      </p:cBhvr>
                                      <p:to>
                                        <p:strVal val="visible"/>
                                      </p:to>
                                    </p:set>
                                    <p:animEffect transition="in" filter="fade">
                                      <p:cBhvr>
                                        <p:cTn id="17" dur="500"/>
                                        <p:tgtEl>
                                          <p:spTgt spid="2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31"/>
        <p:cNvGrpSpPr/>
        <p:nvPr/>
      </p:nvGrpSpPr>
      <p:grpSpPr>
        <a:xfrm>
          <a:off x="0" y="0"/>
          <a:ext cx="0" cy="0"/>
          <a:chOff x="0" y="0"/>
          <a:chExt cx="0" cy="0"/>
        </a:xfrm>
      </p:grpSpPr>
      <p:sp>
        <p:nvSpPr>
          <p:cNvPr id="232" name="Google Shape;232;p27"/>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22.</a:t>
            </a:r>
            <a:fld id="{00000000-1234-1234-1234-123412341234}" type="slidenum">
              <a:rPr lang="en-US" sz="1200" b="1" i="0" u="none">
                <a:solidFill>
                  <a:schemeClr val="dk1"/>
                </a:solidFill>
                <a:latin typeface="Arial"/>
                <a:ea typeface="Arial"/>
                <a:cs typeface="Arial"/>
                <a:sym typeface="Arial"/>
              </a:rPr>
              <a:t>12</a:t>
            </a:fld>
            <a:endParaRPr/>
          </a:p>
        </p:txBody>
      </p:sp>
      <p:sp>
        <p:nvSpPr>
          <p:cNvPr id="233" name="Google Shape;233;p27"/>
          <p:cNvSpPr txBox="1"/>
          <p:nvPr/>
        </p:nvSpPr>
        <p:spPr>
          <a:xfrm>
            <a:off x="152400" y="133350"/>
            <a:ext cx="8153400" cy="400050"/>
          </a:xfrm>
          <a:prstGeom prst="rect">
            <a:avLst/>
          </a:prstGeom>
          <a:solidFill>
            <a:schemeClr val="lt1"/>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22.3:  </a:t>
            </a:r>
            <a:r>
              <a:rPr lang="en-US" sz="2000" b="1" i="1" u="none">
                <a:solidFill>
                  <a:schemeClr val="dk1"/>
                </a:solidFill>
                <a:latin typeface="Times"/>
                <a:ea typeface="Times"/>
                <a:cs typeface="Times"/>
                <a:sym typeface="Times"/>
              </a:rPr>
              <a:t>Mapping for Ethernet MAC</a:t>
            </a:r>
            <a:endParaRPr/>
          </a:p>
        </p:txBody>
      </p:sp>
      <p:pic>
        <p:nvPicPr>
          <p:cNvPr id="234" name="Google Shape;234;p27"/>
          <p:cNvPicPr preferRelativeResize="0"/>
          <p:nvPr/>
        </p:nvPicPr>
        <p:blipFill rotWithShape="1">
          <a:blip r:embed="rId3">
            <a:alphaModFix/>
          </a:blip>
          <a:srcRect/>
          <a:stretch/>
        </p:blipFill>
        <p:spPr>
          <a:xfrm>
            <a:off x="76200" y="1644650"/>
            <a:ext cx="7073900" cy="874712"/>
          </a:xfrm>
          <a:prstGeom prst="rect">
            <a:avLst/>
          </a:prstGeom>
          <a:noFill/>
          <a:ln>
            <a:noFill/>
          </a:ln>
        </p:spPr>
      </p:pic>
      <p:pic>
        <p:nvPicPr>
          <p:cNvPr id="235" name="Google Shape;235;p27"/>
          <p:cNvPicPr preferRelativeResize="0"/>
          <p:nvPr/>
        </p:nvPicPr>
        <p:blipFill rotWithShape="1">
          <a:blip r:embed="rId4">
            <a:alphaModFix/>
          </a:blip>
          <a:srcRect/>
          <a:stretch/>
        </p:blipFill>
        <p:spPr>
          <a:xfrm>
            <a:off x="457200" y="4343400"/>
            <a:ext cx="8567737" cy="882650"/>
          </a:xfrm>
          <a:prstGeom prst="rect">
            <a:avLst/>
          </a:prstGeom>
          <a:noFill/>
          <a:ln>
            <a:noFill/>
          </a:ln>
        </p:spPr>
      </p:pic>
      <p:pic>
        <p:nvPicPr>
          <p:cNvPr id="236" name="Google Shape;236;p27"/>
          <p:cNvPicPr preferRelativeResize="0"/>
          <p:nvPr/>
        </p:nvPicPr>
        <p:blipFill rotWithShape="1">
          <a:blip r:embed="rId5">
            <a:alphaModFix/>
          </a:blip>
          <a:srcRect/>
          <a:stretch/>
        </p:blipFill>
        <p:spPr>
          <a:xfrm>
            <a:off x="2743200" y="2566987"/>
            <a:ext cx="368300" cy="1700212"/>
          </a:xfrm>
          <a:prstGeom prst="rect">
            <a:avLst/>
          </a:prstGeom>
          <a:noFill/>
          <a:ln>
            <a:noFill/>
          </a:ln>
        </p:spPr>
      </p:pic>
      <p:pic>
        <p:nvPicPr>
          <p:cNvPr id="237" name="Google Shape;237;p27"/>
          <p:cNvPicPr preferRelativeResize="0"/>
          <p:nvPr/>
        </p:nvPicPr>
        <p:blipFill rotWithShape="1">
          <a:blip r:embed="rId6">
            <a:alphaModFix/>
          </a:blip>
          <a:srcRect/>
          <a:stretch/>
        </p:blipFill>
        <p:spPr>
          <a:xfrm>
            <a:off x="5715000" y="2566987"/>
            <a:ext cx="1905000" cy="1776412"/>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236"/>
                                        </p:tgtEl>
                                        <p:attrNameLst>
                                          <p:attrName>style.visibility</p:attrName>
                                        </p:attrNameLst>
                                      </p:cBhvr>
                                      <p:to>
                                        <p:strVal val="visible"/>
                                      </p:to>
                                    </p:set>
                                    <p:animEffect transition="in" filter="fade">
                                      <p:cBhvr>
                                        <p:cTn id="11" dur="2750"/>
                                        <p:tgtEl>
                                          <p:spTgt spid="236"/>
                                        </p:tgtEl>
                                      </p:cBhvr>
                                    </p:animEffect>
                                  </p:childTnLst>
                                </p:cTn>
                              </p:par>
                              <p:par>
                                <p:cTn id="12" presetID="10" presetClass="entr" presetSubtype="0" fill="hold" nodeType="withEffect">
                                  <p:stCondLst>
                                    <p:cond delay="0"/>
                                  </p:stCondLst>
                                  <p:childTnLst>
                                    <p:set>
                                      <p:cBhvr>
                                        <p:cTn id="13" dur="1" fill="hold">
                                          <p:stCondLst>
                                            <p:cond delay="0"/>
                                          </p:stCondLst>
                                        </p:cTn>
                                        <p:tgtEl>
                                          <p:spTgt spid="237"/>
                                        </p:tgtEl>
                                        <p:attrNameLst>
                                          <p:attrName>style.visibility</p:attrName>
                                        </p:attrNameLst>
                                      </p:cBhvr>
                                      <p:to>
                                        <p:strVal val="visible"/>
                                      </p:to>
                                    </p:set>
                                    <p:animEffect transition="in" filter="fade">
                                      <p:cBhvr>
                                        <p:cTn id="14" dur="2750"/>
                                        <p:tgtEl>
                                          <p:spTgt spid="237"/>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42"/>
        <p:cNvGrpSpPr/>
        <p:nvPr/>
      </p:nvGrpSpPr>
      <p:grpSpPr>
        <a:xfrm>
          <a:off x="0" y="0"/>
          <a:ext cx="0" cy="0"/>
          <a:chOff x="0" y="0"/>
          <a:chExt cx="0" cy="0"/>
        </a:xfrm>
      </p:grpSpPr>
      <p:sp>
        <p:nvSpPr>
          <p:cNvPr id="243" name="Google Shape;243;p28"/>
          <p:cNvSpPr txBox="1"/>
          <p:nvPr/>
        </p:nvSpPr>
        <p:spPr>
          <a:xfrm>
            <a:off x="76200" y="696912"/>
            <a:ext cx="8839200" cy="1373187"/>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US" sz="2800" b="0" i="0" u="none">
                <a:solidFill>
                  <a:schemeClr val="dk1"/>
                </a:solidFill>
                <a:latin typeface="Times New Roman"/>
                <a:ea typeface="Times New Roman"/>
                <a:cs typeface="Times New Roman"/>
                <a:sym typeface="Times New Roman"/>
              </a:rPr>
              <a:t>An organization is assigned the block 2000:1456:2474/48. What is the CIDR notation for the blocks in the first and second subnets in this organization?</a:t>
            </a:r>
            <a:endParaRPr/>
          </a:p>
        </p:txBody>
      </p:sp>
      <p:grpSp>
        <p:nvGrpSpPr>
          <p:cNvPr id="244" name="Google Shape;244;p28"/>
          <p:cNvGrpSpPr/>
          <p:nvPr/>
        </p:nvGrpSpPr>
        <p:grpSpPr>
          <a:xfrm>
            <a:off x="0" y="0"/>
            <a:ext cx="9144000" cy="609600"/>
            <a:chOff x="0" y="2448"/>
            <a:chExt cx="5760" cy="384"/>
          </a:xfrm>
        </p:grpSpPr>
        <p:sp>
          <p:nvSpPr>
            <p:cNvPr id="245" name="Google Shape;245;p28"/>
            <p:cNvSpPr txBox="1"/>
            <p:nvPr/>
          </p:nvSpPr>
          <p:spPr>
            <a:xfrm>
              <a:off x="0" y="2448"/>
              <a:ext cx="5760" cy="384"/>
            </a:xfrm>
            <a:prstGeom prst="rect">
              <a:avLst/>
            </a:prstGeom>
            <a:solidFill>
              <a:srgbClr val="2CB843"/>
            </a:solidFill>
            <a:ln w="9525" cap="flat" cmpd="sng">
              <a:solidFill>
                <a:srgbClr val="00CC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246" name="Google Shape;246;p28"/>
            <p:cNvSpPr txBox="1"/>
            <p:nvPr/>
          </p:nvSpPr>
          <p:spPr>
            <a:xfrm>
              <a:off x="0" y="2448"/>
              <a:ext cx="1866" cy="371"/>
            </a:xfrm>
            <a:prstGeom prst="rect">
              <a:avLst/>
            </a:prstGeom>
            <a:solidFill>
              <a:srgbClr val="2CB843"/>
            </a:solidFill>
            <a:ln w="9525" cap="flat" cmpd="sng">
              <a:solidFill>
                <a:srgbClr val="00CC00"/>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lt1"/>
                </a:buClr>
                <a:buSzPts val="3200"/>
                <a:buFont typeface="Tahoma"/>
                <a:buNone/>
              </a:pPr>
              <a:r>
                <a:rPr lang="en-US" sz="3200" b="1" i="1" u="none">
                  <a:solidFill>
                    <a:schemeClr val="lt1"/>
                  </a:solidFill>
                  <a:latin typeface="Tahoma"/>
                  <a:ea typeface="Tahoma"/>
                  <a:cs typeface="Tahoma"/>
                  <a:sym typeface="Tahoma"/>
                </a:rPr>
                <a:t>Example 22.1</a:t>
              </a:r>
              <a:endParaRPr/>
            </a:p>
          </p:txBody>
        </p:sp>
      </p:grpSp>
      <p:sp>
        <p:nvSpPr>
          <p:cNvPr id="247" name="Google Shape;247;p28"/>
          <p:cNvSpPr txBox="1"/>
          <p:nvPr/>
        </p:nvSpPr>
        <p:spPr>
          <a:xfrm>
            <a:off x="152400" y="2630487"/>
            <a:ext cx="8839200" cy="2227262"/>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FF0000"/>
              </a:buClr>
              <a:buSzPts val="2800"/>
              <a:buFont typeface="Times New Roman"/>
              <a:buNone/>
            </a:pPr>
            <a:r>
              <a:rPr lang="en-US" sz="2800" b="1" i="0" u="none">
                <a:solidFill>
                  <a:srgbClr val="FF0000"/>
                </a:solidFill>
                <a:latin typeface="Times New Roman"/>
                <a:ea typeface="Times New Roman"/>
                <a:cs typeface="Times New Roman"/>
                <a:sym typeface="Times New Roman"/>
              </a:rPr>
              <a:t>Solution</a:t>
            </a:r>
            <a:endParaRPr/>
          </a:p>
          <a:p>
            <a:pPr marL="0" marR="0" lvl="0" indent="0" algn="just" rtl="0">
              <a:lnSpc>
                <a:spcPct val="100000"/>
              </a:lnSpc>
              <a:spcBef>
                <a:spcPts val="0"/>
              </a:spcBef>
              <a:spcAft>
                <a:spcPts val="0"/>
              </a:spcAft>
              <a:buClr>
                <a:schemeClr val="dk1"/>
              </a:buClr>
              <a:buSzPts val="2800"/>
              <a:buFont typeface="Times New Roman"/>
              <a:buNone/>
            </a:pPr>
            <a:r>
              <a:rPr lang="en-US" sz="2800" b="0" i="0" u="none">
                <a:solidFill>
                  <a:schemeClr val="dk1"/>
                </a:solidFill>
                <a:latin typeface="Times New Roman"/>
                <a:ea typeface="Times New Roman"/>
                <a:cs typeface="Times New Roman"/>
                <a:sym typeface="Times New Roman"/>
              </a:rPr>
              <a:t>Theoretically, the first and second subnets should use the blocks with subnet identifier 0001</a:t>
            </a:r>
            <a:r>
              <a:rPr lang="en-US" sz="2800" b="0" i="0" u="none" baseline="-25000">
                <a:solidFill>
                  <a:schemeClr val="dk1"/>
                </a:solidFill>
                <a:latin typeface="Times New Roman"/>
                <a:ea typeface="Times New Roman"/>
                <a:cs typeface="Times New Roman"/>
                <a:sym typeface="Times New Roman"/>
              </a:rPr>
              <a:t>16</a:t>
            </a:r>
            <a:r>
              <a:rPr lang="en-US" sz="2800" b="0" i="0" u="none">
                <a:solidFill>
                  <a:schemeClr val="dk1"/>
                </a:solidFill>
                <a:latin typeface="Times New Roman"/>
                <a:ea typeface="Times New Roman"/>
                <a:cs typeface="Times New Roman"/>
                <a:sym typeface="Times New Roman"/>
              </a:rPr>
              <a:t> and 0002</a:t>
            </a:r>
            <a:r>
              <a:rPr lang="en-US" sz="2800" b="0" i="0" u="none" baseline="-25000">
                <a:solidFill>
                  <a:schemeClr val="dk1"/>
                </a:solidFill>
                <a:latin typeface="Times New Roman"/>
                <a:ea typeface="Times New Roman"/>
                <a:cs typeface="Times New Roman"/>
                <a:sym typeface="Times New Roman"/>
              </a:rPr>
              <a:t>16</a:t>
            </a:r>
            <a:r>
              <a:rPr lang="en-US" sz="2800" b="0" i="0" u="none">
                <a:solidFill>
                  <a:schemeClr val="dk1"/>
                </a:solidFill>
                <a:latin typeface="Times New Roman"/>
                <a:ea typeface="Times New Roman"/>
                <a:cs typeface="Times New Roman"/>
                <a:sym typeface="Times New Roman"/>
              </a:rPr>
              <a:t>. This means that the blocks are 2000:1456:2474:0000/64 and 2000:1456:2474:0001/64.</a:t>
            </a:r>
            <a:endParaRPr/>
          </a:p>
        </p:txBody>
      </p:sp>
      <p:sp>
        <p:nvSpPr>
          <p:cNvPr id="248" name="Google Shape;248;p28"/>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22.</a:t>
            </a:r>
            <a:fld id="{00000000-1234-1234-1234-123412341234}" type="slidenum">
              <a:rPr lang="en-US" sz="1200" b="1" i="0" u="none">
                <a:solidFill>
                  <a:schemeClr val="dk1"/>
                </a:solidFill>
                <a:latin typeface="Arial"/>
                <a:ea typeface="Arial"/>
                <a:cs typeface="Arial"/>
                <a:sym typeface="Arial"/>
              </a:rPr>
              <a:t>13</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53"/>
        <p:cNvGrpSpPr/>
        <p:nvPr/>
      </p:nvGrpSpPr>
      <p:grpSpPr>
        <a:xfrm>
          <a:off x="0" y="0"/>
          <a:ext cx="0" cy="0"/>
          <a:chOff x="0" y="0"/>
          <a:chExt cx="0" cy="0"/>
        </a:xfrm>
      </p:grpSpPr>
      <p:sp>
        <p:nvSpPr>
          <p:cNvPr id="254" name="Google Shape;254;p29"/>
          <p:cNvSpPr txBox="1"/>
          <p:nvPr/>
        </p:nvSpPr>
        <p:spPr>
          <a:xfrm>
            <a:off x="76200" y="696912"/>
            <a:ext cx="8839200" cy="1373187"/>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US" sz="2800" b="0" i="0" u="none">
                <a:solidFill>
                  <a:schemeClr val="dk1"/>
                </a:solidFill>
                <a:latin typeface="Times New Roman"/>
                <a:ea typeface="Times New Roman"/>
                <a:cs typeface="Times New Roman"/>
                <a:sym typeface="Times New Roman"/>
              </a:rPr>
              <a:t>Using the format we defined for Ethernet addresses, find the interface identifier if the physical address in the EUI is </a:t>
            </a:r>
            <a:br>
              <a:rPr lang="en-US" sz="2800" b="0" i="0" u="none">
                <a:solidFill>
                  <a:schemeClr val="dk1"/>
                </a:solidFill>
                <a:latin typeface="Times New Roman"/>
                <a:ea typeface="Times New Roman"/>
                <a:cs typeface="Times New Roman"/>
                <a:sym typeface="Times New Roman"/>
              </a:rPr>
            </a:br>
            <a:r>
              <a:rPr lang="en-US" sz="2800" b="0" i="0" u="none">
                <a:solidFill>
                  <a:schemeClr val="dk1"/>
                </a:solidFill>
                <a:latin typeface="Times New Roman"/>
                <a:ea typeface="Times New Roman"/>
                <a:cs typeface="Times New Roman"/>
                <a:sym typeface="Times New Roman"/>
              </a:rPr>
              <a:t>(F5-A9-23-EF-07-14-7A-D2)</a:t>
            </a:r>
            <a:r>
              <a:rPr lang="en-US" sz="2800" b="0" i="0" u="none" baseline="-25000">
                <a:solidFill>
                  <a:schemeClr val="dk1"/>
                </a:solidFill>
                <a:latin typeface="Times New Roman"/>
                <a:ea typeface="Times New Roman"/>
                <a:cs typeface="Times New Roman"/>
                <a:sym typeface="Times New Roman"/>
              </a:rPr>
              <a:t>16</a:t>
            </a:r>
            <a:r>
              <a:rPr lang="en-US" sz="2800" b="0" i="0" u="none">
                <a:solidFill>
                  <a:schemeClr val="dk1"/>
                </a:solidFill>
                <a:latin typeface="Times New Roman"/>
                <a:ea typeface="Times New Roman"/>
                <a:cs typeface="Times New Roman"/>
                <a:sym typeface="Times New Roman"/>
              </a:rPr>
              <a:t>.</a:t>
            </a:r>
            <a:endParaRPr/>
          </a:p>
        </p:txBody>
      </p:sp>
      <p:grpSp>
        <p:nvGrpSpPr>
          <p:cNvPr id="255" name="Google Shape;255;p29"/>
          <p:cNvGrpSpPr/>
          <p:nvPr/>
        </p:nvGrpSpPr>
        <p:grpSpPr>
          <a:xfrm>
            <a:off x="0" y="0"/>
            <a:ext cx="9144000" cy="609600"/>
            <a:chOff x="0" y="2448"/>
            <a:chExt cx="5760" cy="384"/>
          </a:xfrm>
        </p:grpSpPr>
        <p:sp>
          <p:nvSpPr>
            <p:cNvPr id="256" name="Google Shape;256;p29"/>
            <p:cNvSpPr txBox="1"/>
            <p:nvPr/>
          </p:nvSpPr>
          <p:spPr>
            <a:xfrm>
              <a:off x="0" y="2448"/>
              <a:ext cx="5760" cy="384"/>
            </a:xfrm>
            <a:prstGeom prst="rect">
              <a:avLst/>
            </a:prstGeom>
            <a:solidFill>
              <a:srgbClr val="2CB843"/>
            </a:solidFill>
            <a:ln w="9525" cap="flat" cmpd="sng">
              <a:solidFill>
                <a:srgbClr val="00CC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257" name="Google Shape;257;p29"/>
            <p:cNvSpPr txBox="1"/>
            <p:nvPr/>
          </p:nvSpPr>
          <p:spPr>
            <a:xfrm>
              <a:off x="0" y="2448"/>
              <a:ext cx="1866" cy="371"/>
            </a:xfrm>
            <a:prstGeom prst="rect">
              <a:avLst/>
            </a:prstGeom>
            <a:solidFill>
              <a:srgbClr val="2CB843"/>
            </a:solidFill>
            <a:ln w="9525" cap="flat" cmpd="sng">
              <a:solidFill>
                <a:srgbClr val="00CC00"/>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lt1"/>
                </a:buClr>
                <a:buSzPts val="3200"/>
                <a:buFont typeface="Tahoma"/>
                <a:buNone/>
              </a:pPr>
              <a:r>
                <a:rPr lang="en-US" sz="3200" b="1" i="1" u="none">
                  <a:solidFill>
                    <a:schemeClr val="lt1"/>
                  </a:solidFill>
                  <a:latin typeface="Tahoma"/>
                  <a:ea typeface="Tahoma"/>
                  <a:cs typeface="Tahoma"/>
                  <a:sym typeface="Tahoma"/>
                </a:rPr>
                <a:t>Example 22.2</a:t>
              </a:r>
              <a:endParaRPr/>
            </a:p>
          </p:txBody>
        </p:sp>
      </p:grpSp>
      <p:sp>
        <p:nvSpPr>
          <p:cNvPr id="258" name="Google Shape;258;p29"/>
          <p:cNvSpPr txBox="1"/>
          <p:nvPr/>
        </p:nvSpPr>
        <p:spPr>
          <a:xfrm>
            <a:off x="152400" y="3289300"/>
            <a:ext cx="8839200" cy="1800225"/>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FF0000"/>
              </a:buClr>
              <a:buSzPts val="2800"/>
              <a:buFont typeface="Times New Roman"/>
              <a:buNone/>
            </a:pPr>
            <a:r>
              <a:rPr lang="en-US" sz="2800" b="1" i="0" u="none" dirty="0">
                <a:solidFill>
                  <a:srgbClr val="FF0000"/>
                </a:solidFill>
                <a:latin typeface="Times New Roman"/>
                <a:ea typeface="Times New Roman"/>
                <a:cs typeface="Times New Roman"/>
                <a:sym typeface="Times New Roman"/>
              </a:rPr>
              <a:t>Solution</a:t>
            </a:r>
            <a:endParaRPr dirty="0"/>
          </a:p>
          <a:p>
            <a:pPr marL="0" marR="0" lvl="0" indent="0" algn="just" rtl="0">
              <a:lnSpc>
                <a:spcPct val="100000"/>
              </a:lnSpc>
              <a:spcBef>
                <a:spcPts val="0"/>
              </a:spcBef>
              <a:spcAft>
                <a:spcPts val="0"/>
              </a:spcAft>
              <a:buClr>
                <a:schemeClr val="dk1"/>
              </a:buClr>
              <a:buSzPts val="2800"/>
              <a:buFont typeface="Times New Roman"/>
              <a:buNone/>
            </a:pPr>
            <a:r>
              <a:rPr lang="en-US" sz="2800" b="0" i="0" u="none" dirty="0">
                <a:solidFill>
                  <a:schemeClr val="dk1"/>
                </a:solidFill>
                <a:latin typeface="Times New Roman"/>
                <a:ea typeface="Times New Roman"/>
                <a:cs typeface="Times New Roman"/>
                <a:sym typeface="Times New Roman"/>
              </a:rPr>
              <a:t>We only need to change the seventh bit of the first octet from 0 to 1 and change the format to colon hex notation. The result is F7A9:23EF:0714:7AD2.</a:t>
            </a:r>
            <a:endParaRPr dirty="0"/>
          </a:p>
        </p:txBody>
      </p:sp>
      <p:sp>
        <p:nvSpPr>
          <p:cNvPr id="259" name="Google Shape;259;p29"/>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22.</a:t>
            </a:r>
            <a:fld id="{00000000-1234-1234-1234-123412341234}" type="slidenum">
              <a:rPr lang="en-US" sz="1200" b="1" i="0" u="none">
                <a:solidFill>
                  <a:schemeClr val="dk1"/>
                </a:solidFill>
                <a:latin typeface="Arial"/>
                <a:ea typeface="Arial"/>
                <a:cs typeface="Arial"/>
                <a:sym typeface="Arial"/>
              </a:rPr>
              <a:t>14</a:t>
            </a:fld>
            <a:endParaRPr/>
          </a:p>
        </p:txBody>
      </p:sp>
      <p:sp>
        <p:nvSpPr>
          <p:cNvPr id="2" name="TextBox 1"/>
          <p:cNvSpPr txBox="1"/>
          <p:nvPr/>
        </p:nvSpPr>
        <p:spPr>
          <a:xfrm>
            <a:off x="276045" y="2173854"/>
            <a:ext cx="8105104" cy="830997"/>
          </a:xfrm>
          <a:prstGeom prst="rect">
            <a:avLst/>
          </a:prstGeom>
          <a:noFill/>
        </p:spPr>
        <p:txBody>
          <a:bodyPr wrap="none" rtlCol="0">
            <a:spAutoFit/>
          </a:bodyPr>
          <a:lstStyle/>
          <a:p>
            <a:r>
              <a:rPr lang="en-US" sz="2400" dirty="0" smtClean="0"/>
              <a:t>11110101</a:t>
            </a:r>
          </a:p>
          <a:p>
            <a:r>
              <a:rPr lang="en-US" sz="2400" dirty="0" smtClean="0"/>
              <a:t>11110111-&gt;F7                     In Interface identifier 7</a:t>
            </a:r>
            <a:r>
              <a:rPr lang="en-US" sz="2400" baseline="30000" dirty="0" smtClean="0"/>
              <a:t>th</a:t>
            </a:r>
            <a:r>
              <a:rPr lang="en-US" sz="2400" dirty="0" smtClean="0"/>
              <a:t> bit is 1</a:t>
            </a:r>
            <a:endParaRPr lang="en-IN" sz="24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64"/>
        <p:cNvGrpSpPr/>
        <p:nvPr/>
      </p:nvGrpSpPr>
      <p:grpSpPr>
        <a:xfrm>
          <a:off x="0" y="0"/>
          <a:ext cx="0" cy="0"/>
          <a:chOff x="0" y="0"/>
          <a:chExt cx="0" cy="0"/>
        </a:xfrm>
      </p:grpSpPr>
      <p:sp>
        <p:nvSpPr>
          <p:cNvPr id="265" name="Google Shape;265;p30"/>
          <p:cNvSpPr txBox="1"/>
          <p:nvPr/>
        </p:nvSpPr>
        <p:spPr>
          <a:xfrm>
            <a:off x="76200" y="696912"/>
            <a:ext cx="8839200" cy="1373187"/>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US" sz="2800" b="0" i="0" u="none">
                <a:solidFill>
                  <a:schemeClr val="dk1"/>
                </a:solidFill>
                <a:latin typeface="Times New Roman"/>
                <a:ea typeface="Times New Roman"/>
                <a:cs typeface="Times New Roman"/>
                <a:sym typeface="Times New Roman"/>
              </a:rPr>
              <a:t>Using the format we defined for Ethernet addresses, find the interface identifier if the Ethernet physical address is </a:t>
            </a:r>
            <a:br>
              <a:rPr lang="en-US" sz="2800" b="0" i="0" u="none">
                <a:solidFill>
                  <a:schemeClr val="dk1"/>
                </a:solidFill>
                <a:latin typeface="Times New Roman"/>
                <a:ea typeface="Times New Roman"/>
                <a:cs typeface="Times New Roman"/>
                <a:sym typeface="Times New Roman"/>
              </a:rPr>
            </a:br>
            <a:r>
              <a:rPr lang="en-US" sz="2800" b="0" i="0" u="none">
                <a:solidFill>
                  <a:schemeClr val="dk1"/>
                </a:solidFill>
                <a:latin typeface="Times New Roman"/>
                <a:ea typeface="Times New Roman"/>
                <a:cs typeface="Times New Roman"/>
                <a:sym typeface="Times New Roman"/>
              </a:rPr>
              <a:t>(F5-A9-23-14-7A-D2)16.</a:t>
            </a:r>
            <a:endParaRPr/>
          </a:p>
        </p:txBody>
      </p:sp>
      <p:grpSp>
        <p:nvGrpSpPr>
          <p:cNvPr id="266" name="Google Shape;266;p30"/>
          <p:cNvGrpSpPr/>
          <p:nvPr/>
        </p:nvGrpSpPr>
        <p:grpSpPr>
          <a:xfrm>
            <a:off x="0" y="0"/>
            <a:ext cx="9144000" cy="609600"/>
            <a:chOff x="0" y="2448"/>
            <a:chExt cx="5760" cy="384"/>
          </a:xfrm>
        </p:grpSpPr>
        <p:sp>
          <p:nvSpPr>
            <p:cNvPr id="267" name="Google Shape;267;p30"/>
            <p:cNvSpPr txBox="1"/>
            <p:nvPr/>
          </p:nvSpPr>
          <p:spPr>
            <a:xfrm>
              <a:off x="0" y="2448"/>
              <a:ext cx="5760" cy="384"/>
            </a:xfrm>
            <a:prstGeom prst="rect">
              <a:avLst/>
            </a:prstGeom>
            <a:solidFill>
              <a:srgbClr val="2CB843"/>
            </a:solidFill>
            <a:ln w="9525" cap="flat" cmpd="sng">
              <a:solidFill>
                <a:srgbClr val="00CC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268" name="Google Shape;268;p30"/>
            <p:cNvSpPr txBox="1"/>
            <p:nvPr/>
          </p:nvSpPr>
          <p:spPr>
            <a:xfrm>
              <a:off x="0" y="2448"/>
              <a:ext cx="1866" cy="371"/>
            </a:xfrm>
            <a:prstGeom prst="rect">
              <a:avLst/>
            </a:prstGeom>
            <a:solidFill>
              <a:srgbClr val="2CB843"/>
            </a:solidFill>
            <a:ln w="9525" cap="flat" cmpd="sng">
              <a:solidFill>
                <a:srgbClr val="00CC00"/>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lt1"/>
                </a:buClr>
                <a:buSzPts val="3200"/>
                <a:buFont typeface="Tahoma"/>
                <a:buNone/>
              </a:pPr>
              <a:r>
                <a:rPr lang="en-US" sz="3200" b="1" i="1" u="none">
                  <a:solidFill>
                    <a:schemeClr val="lt1"/>
                  </a:solidFill>
                  <a:latin typeface="Tahoma"/>
                  <a:ea typeface="Tahoma"/>
                  <a:cs typeface="Tahoma"/>
                  <a:sym typeface="Tahoma"/>
                </a:rPr>
                <a:t>Example 22.3</a:t>
              </a:r>
              <a:endParaRPr/>
            </a:p>
          </p:txBody>
        </p:sp>
      </p:grpSp>
      <p:sp>
        <p:nvSpPr>
          <p:cNvPr id="269" name="Google Shape;269;p30"/>
          <p:cNvSpPr txBox="1"/>
          <p:nvPr/>
        </p:nvSpPr>
        <p:spPr>
          <a:xfrm>
            <a:off x="152400" y="2835275"/>
            <a:ext cx="8839200" cy="2227262"/>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FF0000"/>
              </a:buClr>
              <a:buSzPts val="2800"/>
              <a:buFont typeface="Times New Roman"/>
              <a:buNone/>
            </a:pPr>
            <a:r>
              <a:rPr lang="en-US" sz="2800" b="1" i="0" u="none">
                <a:solidFill>
                  <a:srgbClr val="FF0000"/>
                </a:solidFill>
                <a:latin typeface="Times New Roman"/>
                <a:ea typeface="Times New Roman"/>
                <a:cs typeface="Times New Roman"/>
                <a:sym typeface="Times New Roman"/>
              </a:rPr>
              <a:t>Solution</a:t>
            </a:r>
            <a:endParaRPr/>
          </a:p>
          <a:p>
            <a:pPr marL="0" marR="0" lvl="0" indent="0" algn="just" rtl="0">
              <a:lnSpc>
                <a:spcPct val="100000"/>
              </a:lnSpc>
              <a:spcBef>
                <a:spcPts val="0"/>
              </a:spcBef>
              <a:spcAft>
                <a:spcPts val="0"/>
              </a:spcAft>
              <a:buClr>
                <a:schemeClr val="dk1"/>
              </a:buClr>
              <a:buSzPts val="2800"/>
              <a:buFont typeface="Times New Roman"/>
              <a:buNone/>
            </a:pPr>
            <a:r>
              <a:rPr lang="en-US" sz="2800" b="0" i="0" u="none">
                <a:solidFill>
                  <a:schemeClr val="dk1"/>
                </a:solidFill>
                <a:latin typeface="Times New Roman"/>
                <a:ea typeface="Times New Roman"/>
                <a:cs typeface="Times New Roman"/>
                <a:sym typeface="Times New Roman"/>
              </a:rPr>
              <a:t>We only need to change the seventh bit of the first octet from 0 to 1, insert two octets FFFE</a:t>
            </a:r>
            <a:r>
              <a:rPr lang="en-US" sz="2800" b="0" i="0" u="none" baseline="-25000">
                <a:solidFill>
                  <a:schemeClr val="dk1"/>
                </a:solidFill>
                <a:latin typeface="Times New Roman"/>
                <a:ea typeface="Times New Roman"/>
                <a:cs typeface="Times New Roman"/>
                <a:sym typeface="Times New Roman"/>
              </a:rPr>
              <a:t>16</a:t>
            </a:r>
            <a:r>
              <a:rPr lang="en-US" sz="2800" b="0" i="0" u="none">
                <a:solidFill>
                  <a:schemeClr val="dk1"/>
                </a:solidFill>
                <a:latin typeface="Times New Roman"/>
                <a:ea typeface="Times New Roman"/>
                <a:cs typeface="Times New Roman"/>
                <a:sym typeface="Times New Roman"/>
              </a:rPr>
              <a:t> and change the format to colon hex notation. The result is F7A9:23FF:FE14:7AD2 in colon hex.</a:t>
            </a:r>
            <a:endParaRPr/>
          </a:p>
        </p:txBody>
      </p:sp>
      <p:sp>
        <p:nvSpPr>
          <p:cNvPr id="270" name="Google Shape;270;p30"/>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22.</a:t>
            </a:r>
            <a:fld id="{00000000-1234-1234-1234-123412341234}" type="slidenum">
              <a:rPr lang="en-US" sz="1200" b="1" i="0" u="none">
                <a:solidFill>
                  <a:schemeClr val="dk1"/>
                </a:solidFill>
                <a:latin typeface="Arial"/>
                <a:ea typeface="Arial"/>
                <a:cs typeface="Arial"/>
                <a:sym typeface="Arial"/>
              </a:rPr>
              <a:t>15</a:t>
            </a:fld>
            <a:endParaRPr/>
          </a:p>
        </p:txBody>
      </p:sp>
      <p:sp>
        <p:nvSpPr>
          <p:cNvPr id="2" name="TextBox 1"/>
          <p:cNvSpPr txBox="1"/>
          <p:nvPr/>
        </p:nvSpPr>
        <p:spPr>
          <a:xfrm>
            <a:off x="655608" y="2346385"/>
            <a:ext cx="6468437" cy="369332"/>
          </a:xfrm>
          <a:prstGeom prst="rect">
            <a:avLst/>
          </a:prstGeom>
          <a:noFill/>
        </p:spPr>
        <p:txBody>
          <a:bodyPr wrap="none" rtlCol="0">
            <a:spAutoFit/>
          </a:bodyPr>
          <a:lstStyle/>
          <a:p>
            <a:r>
              <a:rPr lang="en-US" sz="1800" dirty="0" smtClean="0"/>
              <a:t>Ethernet to interface:- Change 7</a:t>
            </a:r>
            <a:r>
              <a:rPr lang="en-US" sz="1800" baseline="30000" dirty="0" smtClean="0"/>
              <a:t>th</a:t>
            </a:r>
            <a:r>
              <a:rPr lang="en-US" sz="1800" dirty="0" smtClean="0"/>
              <a:t> bit to 1 Add FFFE in </a:t>
            </a:r>
            <a:r>
              <a:rPr lang="en-US" sz="1800" dirty="0" smtClean="0"/>
              <a:t>25</a:t>
            </a:r>
            <a:r>
              <a:rPr lang="en-US" sz="1800" baseline="30000" dirty="0" smtClean="0"/>
              <a:t>th</a:t>
            </a:r>
            <a:r>
              <a:rPr lang="en-US" sz="1800" dirty="0" smtClean="0"/>
              <a:t> </a:t>
            </a:r>
            <a:r>
              <a:rPr lang="en-US" sz="1800" dirty="0" smtClean="0"/>
              <a:t>bit</a:t>
            </a:r>
            <a:endParaRPr lang="en-IN" sz="18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75"/>
        <p:cNvGrpSpPr/>
        <p:nvPr/>
      </p:nvGrpSpPr>
      <p:grpSpPr>
        <a:xfrm>
          <a:off x="0" y="0"/>
          <a:ext cx="0" cy="0"/>
          <a:chOff x="0" y="0"/>
          <a:chExt cx="0" cy="0"/>
        </a:xfrm>
      </p:grpSpPr>
      <p:sp>
        <p:nvSpPr>
          <p:cNvPr id="276" name="Google Shape;276;p31"/>
          <p:cNvSpPr txBox="1"/>
          <p:nvPr/>
        </p:nvSpPr>
        <p:spPr>
          <a:xfrm>
            <a:off x="76200" y="696912"/>
            <a:ext cx="8839200" cy="1800225"/>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US" sz="2800" b="0" i="0" u="none">
                <a:solidFill>
                  <a:schemeClr val="dk1"/>
                </a:solidFill>
                <a:latin typeface="Times New Roman"/>
                <a:ea typeface="Times New Roman"/>
                <a:cs typeface="Times New Roman"/>
                <a:sym typeface="Times New Roman"/>
              </a:rPr>
              <a:t>An organization is assigned the block 2000:1456:2474/48. What is the IPv6 address of an interface in the third subnet if the IEEE physical address of the computer is</a:t>
            </a:r>
            <a:endParaRPr/>
          </a:p>
          <a:p>
            <a:pPr marL="0" marR="0" lvl="0" indent="0" algn="just" rtl="0">
              <a:lnSpc>
                <a:spcPct val="100000"/>
              </a:lnSpc>
              <a:spcBef>
                <a:spcPts val="0"/>
              </a:spcBef>
              <a:spcAft>
                <a:spcPts val="0"/>
              </a:spcAft>
              <a:buClr>
                <a:schemeClr val="dk1"/>
              </a:buClr>
              <a:buSzPts val="2800"/>
              <a:buFont typeface="Times New Roman"/>
              <a:buNone/>
            </a:pPr>
            <a:r>
              <a:rPr lang="en-US" sz="2800" b="0" i="0" u="none">
                <a:solidFill>
                  <a:schemeClr val="dk1"/>
                </a:solidFill>
                <a:latin typeface="Times New Roman"/>
                <a:ea typeface="Times New Roman"/>
                <a:cs typeface="Times New Roman"/>
                <a:sym typeface="Times New Roman"/>
              </a:rPr>
              <a:t> (F5-A9-23-14-7A-D2)16?</a:t>
            </a:r>
            <a:endParaRPr/>
          </a:p>
        </p:txBody>
      </p:sp>
      <p:grpSp>
        <p:nvGrpSpPr>
          <p:cNvPr id="277" name="Google Shape;277;p31"/>
          <p:cNvGrpSpPr/>
          <p:nvPr/>
        </p:nvGrpSpPr>
        <p:grpSpPr>
          <a:xfrm>
            <a:off x="0" y="0"/>
            <a:ext cx="9144000" cy="609600"/>
            <a:chOff x="0" y="2448"/>
            <a:chExt cx="5760" cy="384"/>
          </a:xfrm>
        </p:grpSpPr>
        <p:sp>
          <p:nvSpPr>
            <p:cNvPr id="278" name="Google Shape;278;p31"/>
            <p:cNvSpPr txBox="1"/>
            <p:nvPr/>
          </p:nvSpPr>
          <p:spPr>
            <a:xfrm>
              <a:off x="0" y="2448"/>
              <a:ext cx="5760" cy="384"/>
            </a:xfrm>
            <a:prstGeom prst="rect">
              <a:avLst/>
            </a:prstGeom>
            <a:solidFill>
              <a:srgbClr val="2CB843"/>
            </a:solidFill>
            <a:ln w="9525" cap="flat" cmpd="sng">
              <a:solidFill>
                <a:srgbClr val="00CC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279" name="Google Shape;279;p31"/>
            <p:cNvSpPr txBox="1"/>
            <p:nvPr/>
          </p:nvSpPr>
          <p:spPr>
            <a:xfrm>
              <a:off x="0" y="2448"/>
              <a:ext cx="1866" cy="371"/>
            </a:xfrm>
            <a:prstGeom prst="rect">
              <a:avLst/>
            </a:prstGeom>
            <a:solidFill>
              <a:srgbClr val="2CB843"/>
            </a:solidFill>
            <a:ln w="9525" cap="flat" cmpd="sng">
              <a:solidFill>
                <a:srgbClr val="00CC00"/>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lt1"/>
                </a:buClr>
                <a:buSzPts val="3200"/>
                <a:buFont typeface="Tahoma"/>
                <a:buNone/>
              </a:pPr>
              <a:r>
                <a:rPr lang="en-US" sz="3200" b="1" i="1" u="none">
                  <a:solidFill>
                    <a:schemeClr val="lt1"/>
                  </a:solidFill>
                  <a:latin typeface="Tahoma"/>
                  <a:ea typeface="Tahoma"/>
                  <a:cs typeface="Tahoma"/>
                  <a:sym typeface="Tahoma"/>
                </a:rPr>
                <a:t>Example 22.4</a:t>
              </a:r>
              <a:endParaRPr/>
            </a:p>
          </p:txBody>
        </p:sp>
      </p:grpSp>
      <p:sp>
        <p:nvSpPr>
          <p:cNvPr id="280" name="Google Shape;280;p31"/>
          <p:cNvSpPr txBox="1"/>
          <p:nvPr/>
        </p:nvSpPr>
        <p:spPr>
          <a:xfrm>
            <a:off x="152400" y="2971800"/>
            <a:ext cx="8839200" cy="2227262"/>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FF0000"/>
              </a:buClr>
              <a:buSzPts val="2800"/>
              <a:buFont typeface="Times New Roman"/>
              <a:buNone/>
            </a:pPr>
            <a:r>
              <a:rPr lang="en-US" sz="2800" b="1" i="0" u="none">
                <a:solidFill>
                  <a:srgbClr val="FF0000"/>
                </a:solidFill>
                <a:latin typeface="Times New Roman"/>
                <a:ea typeface="Times New Roman"/>
                <a:cs typeface="Times New Roman"/>
                <a:sym typeface="Times New Roman"/>
              </a:rPr>
              <a:t>Solution</a:t>
            </a:r>
            <a:endParaRPr/>
          </a:p>
          <a:p>
            <a:pPr marL="0" marR="0" lvl="0" indent="0" algn="just" rtl="0">
              <a:lnSpc>
                <a:spcPct val="100000"/>
              </a:lnSpc>
              <a:spcBef>
                <a:spcPts val="0"/>
              </a:spcBef>
              <a:spcAft>
                <a:spcPts val="0"/>
              </a:spcAft>
              <a:buClr>
                <a:schemeClr val="dk1"/>
              </a:buClr>
              <a:buSzPts val="2800"/>
              <a:buFont typeface="Times New Roman"/>
              <a:buNone/>
            </a:pPr>
            <a:r>
              <a:rPr lang="en-US" sz="2800" b="0" i="0" u="none">
                <a:solidFill>
                  <a:schemeClr val="dk1"/>
                </a:solidFill>
                <a:latin typeface="Times New Roman"/>
                <a:ea typeface="Times New Roman"/>
                <a:cs typeface="Times New Roman"/>
                <a:sym typeface="Times New Roman"/>
              </a:rPr>
              <a:t>The interface identifier for this interface is F7A9:23FF:FE14:7AD2 (see Example 22.3). If we append this identifier to the global prefix and the subnet identifier, we get:</a:t>
            </a:r>
            <a:endParaRPr/>
          </a:p>
        </p:txBody>
      </p:sp>
      <p:pic>
        <p:nvPicPr>
          <p:cNvPr id="281" name="Google Shape;281;p31"/>
          <p:cNvPicPr preferRelativeResize="0"/>
          <p:nvPr/>
        </p:nvPicPr>
        <p:blipFill rotWithShape="1">
          <a:blip r:embed="rId3">
            <a:alphaModFix/>
          </a:blip>
          <a:srcRect/>
          <a:stretch/>
        </p:blipFill>
        <p:spPr>
          <a:xfrm>
            <a:off x="1914525" y="5257800"/>
            <a:ext cx="6086475" cy="666750"/>
          </a:xfrm>
          <a:prstGeom prst="rect">
            <a:avLst/>
          </a:prstGeom>
          <a:noFill/>
          <a:ln>
            <a:noFill/>
          </a:ln>
        </p:spPr>
      </p:pic>
      <p:sp>
        <p:nvSpPr>
          <p:cNvPr id="282" name="Google Shape;282;p31"/>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22.</a:t>
            </a:r>
            <a:fld id="{00000000-1234-1234-1234-123412341234}" type="slidenum">
              <a:rPr lang="en-US" sz="1200" b="1" i="0" u="none">
                <a:solidFill>
                  <a:schemeClr val="dk1"/>
                </a:solidFill>
                <a:latin typeface="Arial"/>
                <a:ea typeface="Arial"/>
                <a:cs typeface="Arial"/>
                <a:sym typeface="Arial"/>
              </a:rPr>
              <a:t>16</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87"/>
        <p:cNvGrpSpPr/>
        <p:nvPr/>
      </p:nvGrpSpPr>
      <p:grpSpPr>
        <a:xfrm>
          <a:off x="0" y="0"/>
          <a:ext cx="0" cy="0"/>
          <a:chOff x="0" y="0"/>
          <a:chExt cx="0" cy="0"/>
        </a:xfrm>
      </p:grpSpPr>
      <p:sp>
        <p:nvSpPr>
          <p:cNvPr id="288" name="Google Shape;288;p32"/>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22.</a:t>
            </a:r>
            <a:fld id="{00000000-1234-1234-1234-123412341234}" type="slidenum">
              <a:rPr lang="en-US" sz="1200" b="1" i="0" u="none">
                <a:solidFill>
                  <a:schemeClr val="dk1"/>
                </a:solidFill>
                <a:latin typeface="Arial"/>
                <a:ea typeface="Arial"/>
                <a:cs typeface="Arial"/>
                <a:sym typeface="Arial"/>
              </a:rPr>
              <a:t>17</a:t>
            </a:fld>
            <a:endParaRPr/>
          </a:p>
        </p:txBody>
      </p:sp>
      <p:sp>
        <p:nvSpPr>
          <p:cNvPr id="289" name="Google Shape;289;p32"/>
          <p:cNvSpPr txBox="1"/>
          <p:nvPr/>
        </p:nvSpPr>
        <p:spPr>
          <a:xfrm>
            <a:off x="152400" y="133350"/>
            <a:ext cx="8153400" cy="400050"/>
          </a:xfrm>
          <a:prstGeom prst="rect">
            <a:avLst/>
          </a:prstGeom>
          <a:solidFill>
            <a:schemeClr val="lt1"/>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22.4: </a:t>
            </a:r>
            <a:r>
              <a:rPr lang="en-US" sz="2000" b="1" i="1" u="none">
                <a:solidFill>
                  <a:schemeClr val="dk1"/>
                </a:solidFill>
                <a:latin typeface="Times"/>
                <a:ea typeface="Times"/>
                <a:cs typeface="Times"/>
                <a:sym typeface="Times"/>
              </a:rPr>
              <a:t>Special addresses</a:t>
            </a:r>
            <a:endParaRPr/>
          </a:p>
        </p:txBody>
      </p:sp>
      <p:pic>
        <p:nvPicPr>
          <p:cNvPr id="290" name="Google Shape;290;p32"/>
          <p:cNvPicPr preferRelativeResize="0"/>
          <p:nvPr/>
        </p:nvPicPr>
        <p:blipFill rotWithShape="1">
          <a:blip r:embed="rId3">
            <a:alphaModFix/>
          </a:blip>
          <a:srcRect/>
          <a:stretch/>
        </p:blipFill>
        <p:spPr>
          <a:xfrm>
            <a:off x="503237" y="914400"/>
            <a:ext cx="8121650" cy="654050"/>
          </a:xfrm>
          <a:prstGeom prst="rect">
            <a:avLst/>
          </a:prstGeom>
          <a:noFill/>
          <a:ln>
            <a:noFill/>
          </a:ln>
        </p:spPr>
      </p:pic>
      <p:pic>
        <p:nvPicPr>
          <p:cNvPr id="291" name="Google Shape;291;p32"/>
          <p:cNvPicPr preferRelativeResize="0"/>
          <p:nvPr/>
        </p:nvPicPr>
        <p:blipFill rotWithShape="1">
          <a:blip r:embed="rId4">
            <a:alphaModFix/>
          </a:blip>
          <a:srcRect/>
          <a:stretch/>
        </p:blipFill>
        <p:spPr>
          <a:xfrm>
            <a:off x="503237" y="2357437"/>
            <a:ext cx="8121650" cy="431800"/>
          </a:xfrm>
          <a:prstGeom prst="rect">
            <a:avLst/>
          </a:prstGeom>
          <a:noFill/>
          <a:ln>
            <a:noFill/>
          </a:ln>
        </p:spPr>
      </p:pic>
      <p:pic>
        <p:nvPicPr>
          <p:cNvPr id="292" name="Google Shape;292;p32"/>
          <p:cNvPicPr preferRelativeResize="0"/>
          <p:nvPr/>
        </p:nvPicPr>
        <p:blipFill rotWithShape="1">
          <a:blip r:embed="rId5">
            <a:alphaModFix/>
          </a:blip>
          <a:srcRect/>
          <a:stretch/>
        </p:blipFill>
        <p:spPr>
          <a:xfrm>
            <a:off x="511175" y="3579812"/>
            <a:ext cx="8104187" cy="430212"/>
          </a:xfrm>
          <a:prstGeom prst="rect">
            <a:avLst/>
          </a:prstGeom>
          <a:noFill/>
          <a:ln>
            <a:noFill/>
          </a:ln>
        </p:spPr>
      </p:pic>
      <p:pic>
        <p:nvPicPr>
          <p:cNvPr id="293" name="Google Shape;293;p32"/>
          <p:cNvPicPr preferRelativeResize="0"/>
          <p:nvPr/>
        </p:nvPicPr>
        <p:blipFill rotWithShape="1">
          <a:blip r:embed="rId6">
            <a:alphaModFix/>
          </a:blip>
          <a:srcRect/>
          <a:stretch/>
        </p:blipFill>
        <p:spPr>
          <a:xfrm>
            <a:off x="454025" y="4800600"/>
            <a:ext cx="8218487" cy="431800"/>
          </a:xfrm>
          <a:prstGeom prst="rect">
            <a:avLst/>
          </a:prstGeom>
          <a:noFill/>
          <a:ln>
            <a:noFill/>
          </a:ln>
        </p:spPr>
      </p:pic>
      <p:pic>
        <p:nvPicPr>
          <p:cNvPr id="294" name="Google Shape;294;p32"/>
          <p:cNvPicPr preferRelativeResize="0"/>
          <p:nvPr/>
        </p:nvPicPr>
        <p:blipFill rotWithShape="1">
          <a:blip r:embed="rId7">
            <a:alphaModFix/>
          </a:blip>
          <a:srcRect/>
          <a:stretch/>
        </p:blipFill>
        <p:spPr>
          <a:xfrm>
            <a:off x="1673225" y="5534025"/>
            <a:ext cx="6986587" cy="40957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290"/>
                                        </p:tgtEl>
                                        <p:attrNameLst>
                                          <p:attrName>style.visibility</p:attrName>
                                        </p:attrNameLst>
                                      </p:cBhvr>
                                      <p:to>
                                        <p:strVal val="visible"/>
                                      </p:to>
                                    </p:set>
                                    <p:anim calcmode="lin" valueType="num">
                                      <p:cBhvr additive="base">
                                        <p:cTn id="7" dur="500"/>
                                        <p:tgtEl>
                                          <p:spTgt spid="290"/>
                                        </p:tgtEl>
                                        <p:attrNameLst>
                                          <p:attrName>ppt_w</p:attrName>
                                        </p:attrNameLst>
                                      </p:cBhvr>
                                      <p:tavLst>
                                        <p:tav tm="0">
                                          <p:val>
                                            <p:strVal val="0"/>
                                          </p:val>
                                        </p:tav>
                                        <p:tav tm="100000">
                                          <p:val>
                                            <p:strVal val="#ppt_w"/>
                                          </p:val>
                                        </p:tav>
                                      </p:tavLst>
                                    </p:anim>
                                    <p:anim calcmode="lin" valueType="num">
                                      <p:cBhvr additive="base">
                                        <p:cTn id="8" dur="500"/>
                                        <p:tgtEl>
                                          <p:spTgt spid="290"/>
                                        </p:tgtEl>
                                        <p:attrNameLst>
                                          <p:attrName>ppt_h</p:attrName>
                                        </p:attrNameLst>
                                      </p:cBhvr>
                                      <p:tavLst>
                                        <p:tav tm="0">
                                          <p:val>
                                            <p:str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nodeType="clickEffect">
                                  <p:stCondLst>
                                    <p:cond delay="0"/>
                                  </p:stCondLst>
                                  <p:childTnLst>
                                    <p:set>
                                      <p:cBhvr>
                                        <p:cTn id="12" dur="1" fill="hold">
                                          <p:stCondLst>
                                            <p:cond delay="0"/>
                                          </p:stCondLst>
                                        </p:cTn>
                                        <p:tgtEl>
                                          <p:spTgt spid="291"/>
                                        </p:tgtEl>
                                        <p:attrNameLst>
                                          <p:attrName>style.visibility</p:attrName>
                                        </p:attrNameLst>
                                      </p:cBhvr>
                                      <p:to>
                                        <p:strVal val="visible"/>
                                      </p:to>
                                    </p:set>
                                    <p:anim calcmode="lin" valueType="num">
                                      <p:cBhvr additive="base">
                                        <p:cTn id="13" dur="500"/>
                                        <p:tgtEl>
                                          <p:spTgt spid="291"/>
                                        </p:tgtEl>
                                        <p:attrNameLst>
                                          <p:attrName>ppt_w</p:attrName>
                                        </p:attrNameLst>
                                      </p:cBhvr>
                                      <p:tavLst>
                                        <p:tav tm="0">
                                          <p:val>
                                            <p:strVal val="0"/>
                                          </p:val>
                                        </p:tav>
                                        <p:tav tm="100000">
                                          <p:val>
                                            <p:strVal val="#ppt_w"/>
                                          </p:val>
                                        </p:tav>
                                      </p:tavLst>
                                    </p:anim>
                                    <p:anim calcmode="lin" valueType="num">
                                      <p:cBhvr additive="base">
                                        <p:cTn id="14" dur="500"/>
                                        <p:tgtEl>
                                          <p:spTgt spid="291"/>
                                        </p:tgtEl>
                                        <p:attrNameLst>
                                          <p:attrName>ppt_h</p:attrName>
                                        </p:attrNameLst>
                                      </p:cBhvr>
                                      <p:tavLst>
                                        <p:tav tm="0">
                                          <p:val>
                                            <p:strVal val="0"/>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23" presetClass="entr" presetSubtype="16" fill="hold" nodeType="clickEffect">
                                  <p:stCondLst>
                                    <p:cond delay="0"/>
                                  </p:stCondLst>
                                  <p:childTnLst>
                                    <p:set>
                                      <p:cBhvr>
                                        <p:cTn id="18" dur="1" fill="hold">
                                          <p:stCondLst>
                                            <p:cond delay="0"/>
                                          </p:stCondLst>
                                        </p:cTn>
                                        <p:tgtEl>
                                          <p:spTgt spid="292"/>
                                        </p:tgtEl>
                                        <p:attrNameLst>
                                          <p:attrName>style.visibility</p:attrName>
                                        </p:attrNameLst>
                                      </p:cBhvr>
                                      <p:to>
                                        <p:strVal val="visible"/>
                                      </p:to>
                                    </p:set>
                                    <p:anim calcmode="lin" valueType="num">
                                      <p:cBhvr additive="base">
                                        <p:cTn id="19" dur="500"/>
                                        <p:tgtEl>
                                          <p:spTgt spid="292"/>
                                        </p:tgtEl>
                                        <p:attrNameLst>
                                          <p:attrName>ppt_w</p:attrName>
                                        </p:attrNameLst>
                                      </p:cBhvr>
                                      <p:tavLst>
                                        <p:tav tm="0">
                                          <p:val>
                                            <p:strVal val="0"/>
                                          </p:val>
                                        </p:tav>
                                        <p:tav tm="100000">
                                          <p:val>
                                            <p:strVal val="#ppt_w"/>
                                          </p:val>
                                        </p:tav>
                                      </p:tavLst>
                                    </p:anim>
                                    <p:anim calcmode="lin" valueType="num">
                                      <p:cBhvr additive="base">
                                        <p:cTn id="20" dur="500"/>
                                        <p:tgtEl>
                                          <p:spTgt spid="292"/>
                                        </p:tgtEl>
                                        <p:attrNameLst>
                                          <p:attrName>ppt_h</p:attrName>
                                        </p:attrNameLst>
                                      </p:cBhvr>
                                      <p:tavLst>
                                        <p:tav tm="0">
                                          <p:val>
                                            <p:strVal val="0"/>
                                          </p:val>
                                        </p:tav>
                                        <p:tav tm="100000">
                                          <p:val>
                                            <p:strVal val="#ppt_h"/>
                                          </p:val>
                                        </p:tav>
                                      </p:tavLst>
                                    </p:anim>
                                  </p:childTnLst>
                                </p:cTn>
                              </p:par>
                            </p:childTnLst>
                          </p:cTn>
                        </p:par>
                      </p:childTnLst>
                    </p:cTn>
                  </p:par>
                  <p:par>
                    <p:cTn id="21" fill="hold">
                      <p:stCondLst>
                        <p:cond delay="indefinite"/>
                      </p:stCondLst>
                      <p:childTnLst>
                        <p:par>
                          <p:cTn id="22" fill="hold">
                            <p:stCondLst>
                              <p:cond delay="0"/>
                            </p:stCondLst>
                            <p:childTnLst>
                              <p:par>
                                <p:cTn id="23" presetID="23" presetClass="entr" presetSubtype="16" fill="hold" nodeType="clickEffect">
                                  <p:stCondLst>
                                    <p:cond delay="0"/>
                                  </p:stCondLst>
                                  <p:childTnLst>
                                    <p:set>
                                      <p:cBhvr>
                                        <p:cTn id="24" dur="1" fill="hold">
                                          <p:stCondLst>
                                            <p:cond delay="0"/>
                                          </p:stCondLst>
                                        </p:cTn>
                                        <p:tgtEl>
                                          <p:spTgt spid="293"/>
                                        </p:tgtEl>
                                        <p:attrNameLst>
                                          <p:attrName>style.visibility</p:attrName>
                                        </p:attrNameLst>
                                      </p:cBhvr>
                                      <p:to>
                                        <p:strVal val="visible"/>
                                      </p:to>
                                    </p:set>
                                    <p:anim calcmode="lin" valueType="num">
                                      <p:cBhvr additive="base">
                                        <p:cTn id="25" dur="500"/>
                                        <p:tgtEl>
                                          <p:spTgt spid="293"/>
                                        </p:tgtEl>
                                        <p:attrNameLst>
                                          <p:attrName>ppt_w</p:attrName>
                                        </p:attrNameLst>
                                      </p:cBhvr>
                                      <p:tavLst>
                                        <p:tav tm="0">
                                          <p:val>
                                            <p:strVal val="0"/>
                                          </p:val>
                                        </p:tav>
                                        <p:tav tm="100000">
                                          <p:val>
                                            <p:strVal val="#ppt_w"/>
                                          </p:val>
                                        </p:tav>
                                      </p:tavLst>
                                    </p:anim>
                                    <p:anim calcmode="lin" valueType="num">
                                      <p:cBhvr additive="base">
                                        <p:cTn id="26" dur="500"/>
                                        <p:tgtEl>
                                          <p:spTgt spid="293"/>
                                        </p:tgtEl>
                                        <p:attrNameLst>
                                          <p:attrName>ppt_h</p:attrName>
                                        </p:attrNameLst>
                                      </p:cBhvr>
                                      <p:tavLst>
                                        <p:tav tm="0">
                                          <p:val>
                                            <p:strVal val="0"/>
                                          </p:val>
                                        </p:tav>
                                        <p:tav tm="100000">
                                          <p:val>
                                            <p:strVal val="#ppt_h"/>
                                          </p:val>
                                        </p:tav>
                                      </p:tavLst>
                                    </p:anim>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94"/>
                                        </p:tgtEl>
                                        <p:attrNameLst>
                                          <p:attrName>style.visibility</p:attrName>
                                        </p:attrNameLst>
                                      </p:cBhvr>
                                      <p:to>
                                        <p:strVal val="visible"/>
                                      </p:to>
                                    </p:set>
                                    <p:animEffect transition="in" filter="fade">
                                      <p:cBhvr>
                                        <p:cTn id="31" dur="1822"/>
                                        <p:tgtEl>
                                          <p:spTgt spid="2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99"/>
        <p:cNvGrpSpPr/>
        <p:nvPr/>
      </p:nvGrpSpPr>
      <p:grpSpPr>
        <a:xfrm>
          <a:off x="0" y="0"/>
          <a:ext cx="0" cy="0"/>
          <a:chOff x="0" y="0"/>
          <a:chExt cx="0" cy="0"/>
        </a:xfrm>
      </p:grpSpPr>
      <p:sp>
        <p:nvSpPr>
          <p:cNvPr id="300" name="Google Shape;300;p33"/>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22.</a:t>
            </a:r>
            <a:fld id="{00000000-1234-1234-1234-123412341234}" type="slidenum">
              <a:rPr lang="en-US" sz="1200" b="1" i="0" u="none">
                <a:solidFill>
                  <a:schemeClr val="dk1"/>
                </a:solidFill>
                <a:latin typeface="Arial"/>
                <a:ea typeface="Arial"/>
                <a:cs typeface="Arial"/>
                <a:sym typeface="Arial"/>
              </a:rPr>
              <a:t>18</a:t>
            </a:fld>
            <a:endParaRPr/>
          </a:p>
        </p:txBody>
      </p:sp>
      <p:sp>
        <p:nvSpPr>
          <p:cNvPr id="301" name="Google Shape;301;p33"/>
          <p:cNvSpPr txBox="1"/>
          <p:nvPr/>
        </p:nvSpPr>
        <p:spPr>
          <a:xfrm>
            <a:off x="152400" y="133350"/>
            <a:ext cx="8153400" cy="400050"/>
          </a:xfrm>
          <a:prstGeom prst="rect">
            <a:avLst/>
          </a:prstGeom>
          <a:solidFill>
            <a:schemeClr val="lt1"/>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22.5:  </a:t>
            </a:r>
            <a:r>
              <a:rPr lang="en-US" sz="2000" b="1" i="1" u="none">
                <a:solidFill>
                  <a:schemeClr val="dk1"/>
                </a:solidFill>
                <a:latin typeface="Times"/>
                <a:ea typeface="Times"/>
                <a:cs typeface="Times"/>
                <a:sym typeface="Times"/>
              </a:rPr>
              <a:t>Unique local unicast block</a:t>
            </a:r>
            <a:endParaRPr/>
          </a:p>
        </p:txBody>
      </p:sp>
      <p:pic>
        <p:nvPicPr>
          <p:cNvPr id="302" name="Google Shape;302;p33"/>
          <p:cNvPicPr preferRelativeResize="0"/>
          <p:nvPr/>
        </p:nvPicPr>
        <p:blipFill rotWithShape="1">
          <a:blip r:embed="rId3">
            <a:alphaModFix/>
          </a:blip>
          <a:srcRect/>
          <a:stretch/>
        </p:blipFill>
        <p:spPr>
          <a:xfrm>
            <a:off x="485775" y="1066800"/>
            <a:ext cx="8277225" cy="1103312"/>
          </a:xfrm>
          <a:prstGeom prst="rect">
            <a:avLst/>
          </a:prstGeom>
          <a:noFill/>
          <a:ln>
            <a:noFill/>
          </a:ln>
        </p:spPr>
      </p:pic>
      <p:pic>
        <p:nvPicPr>
          <p:cNvPr id="303" name="Google Shape;303;p33"/>
          <p:cNvPicPr preferRelativeResize="0"/>
          <p:nvPr/>
        </p:nvPicPr>
        <p:blipFill rotWithShape="1">
          <a:blip r:embed="rId4">
            <a:alphaModFix/>
          </a:blip>
          <a:srcRect/>
          <a:stretch/>
        </p:blipFill>
        <p:spPr>
          <a:xfrm>
            <a:off x="641350" y="2782887"/>
            <a:ext cx="8142287" cy="622300"/>
          </a:xfrm>
          <a:prstGeom prst="rect">
            <a:avLst/>
          </a:prstGeom>
          <a:noFill/>
          <a:ln>
            <a:noFill/>
          </a:ln>
        </p:spPr>
      </p:pic>
      <p:pic>
        <p:nvPicPr>
          <p:cNvPr id="304" name="Google Shape;304;p33"/>
          <p:cNvPicPr preferRelativeResize="0"/>
          <p:nvPr/>
        </p:nvPicPr>
        <p:blipFill rotWithShape="1">
          <a:blip r:embed="rId5">
            <a:alphaModFix/>
          </a:blip>
          <a:srcRect/>
          <a:stretch/>
        </p:blipFill>
        <p:spPr>
          <a:xfrm>
            <a:off x="641350" y="4191000"/>
            <a:ext cx="8120062" cy="577850"/>
          </a:xfrm>
          <a:prstGeom prst="rect">
            <a:avLst/>
          </a:prstGeom>
          <a:noFill/>
          <a:ln>
            <a:noFill/>
          </a:ln>
        </p:spPr>
      </p:pic>
      <p:pic>
        <p:nvPicPr>
          <p:cNvPr id="305" name="Google Shape;305;p33"/>
          <p:cNvPicPr preferRelativeResize="0"/>
          <p:nvPr/>
        </p:nvPicPr>
        <p:blipFill rotWithShape="1">
          <a:blip r:embed="rId6">
            <a:alphaModFix/>
          </a:blip>
          <a:srcRect/>
          <a:stretch/>
        </p:blipFill>
        <p:spPr>
          <a:xfrm>
            <a:off x="1447800" y="4762500"/>
            <a:ext cx="1293812" cy="990600"/>
          </a:xfrm>
          <a:prstGeom prst="rect">
            <a:avLst/>
          </a:prstGeom>
          <a:noFill/>
          <a:ln>
            <a:noFill/>
          </a:ln>
        </p:spPr>
      </p:pic>
      <p:pic>
        <p:nvPicPr>
          <p:cNvPr id="306" name="Google Shape;306;p33"/>
          <p:cNvPicPr preferRelativeResize="0"/>
          <p:nvPr/>
        </p:nvPicPr>
        <p:blipFill rotWithShape="1">
          <a:blip r:embed="rId7">
            <a:alphaModFix/>
          </a:blip>
          <a:srcRect/>
          <a:stretch/>
        </p:blipFill>
        <p:spPr>
          <a:xfrm>
            <a:off x="2805112" y="4724400"/>
            <a:ext cx="3976687" cy="1227137"/>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302"/>
                                        </p:tgtEl>
                                        <p:attrNameLst>
                                          <p:attrName>style.visibility</p:attrName>
                                        </p:attrNameLst>
                                      </p:cBhvr>
                                      <p:to>
                                        <p:strVal val="visible"/>
                                      </p:to>
                                    </p:set>
                                    <p:anim calcmode="lin" valueType="num">
                                      <p:cBhvr additive="base">
                                        <p:cTn id="7" dur="500"/>
                                        <p:tgtEl>
                                          <p:spTgt spid="302"/>
                                        </p:tgtEl>
                                        <p:attrNameLst>
                                          <p:attrName>ppt_w</p:attrName>
                                        </p:attrNameLst>
                                      </p:cBhvr>
                                      <p:tavLst>
                                        <p:tav tm="0">
                                          <p:val>
                                            <p:strVal val="0"/>
                                          </p:val>
                                        </p:tav>
                                        <p:tav tm="100000">
                                          <p:val>
                                            <p:strVal val="#ppt_w"/>
                                          </p:val>
                                        </p:tav>
                                      </p:tavLst>
                                    </p:anim>
                                    <p:anim calcmode="lin" valueType="num">
                                      <p:cBhvr additive="base">
                                        <p:cTn id="8" dur="500"/>
                                        <p:tgtEl>
                                          <p:spTgt spid="302"/>
                                        </p:tgtEl>
                                        <p:attrNameLst>
                                          <p:attrName>ppt_h</p:attrName>
                                        </p:attrNameLst>
                                      </p:cBhvr>
                                      <p:tavLst>
                                        <p:tav tm="0">
                                          <p:val>
                                            <p:str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nodeType="clickEffect">
                                  <p:stCondLst>
                                    <p:cond delay="0"/>
                                  </p:stCondLst>
                                  <p:childTnLst>
                                    <p:set>
                                      <p:cBhvr>
                                        <p:cTn id="12" dur="1" fill="hold">
                                          <p:stCondLst>
                                            <p:cond delay="0"/>
                                          </p:stCondLst>
                                        </p:cTn>
                                        <p:tgtEl>
                                          <p:spTgt spid="303"/>
                                        </p:tgtEl>
                                        <p:attrNameLst>
                                          <p:attrName>style.visibility</p:attrName>
                                        </p:attrNameLst>
                                      </p:cBhvr>
                                      <p:to>
                                        <p:strVal val="visible"/>
                                      </p:to>
                                    </p:set>
                                    <p:anim calcmode="lin" valueType="num">
                                      <p:cBhvr additive="base">
                                        <p:cTn id="13" dur="500"/>
                                        <p:tgtEl>
                                          <p:spTgt spid="303"/>
                                        </p:tgtEl>
                                        <p:attrNameLst>
                                          <p:attrName>ppt_w</p:attrName>
                                        </p:attrNameLst>
                                      </p:cBhvr>
                                      <p:tavLst>
                                        <p:tav tm="0">
                                          <p:val>
                                            <p:strVal val="0"/>
                                          </p:val>
                                        </p:tav>
                                        <p:tav tm="100000">
                                          <p:val>
                                            <p:strVal val="#ppt_w"/>
                                          </p:val>
                                        </p:tav>
                                      </p:tavLst>
                                    </p:anim>
                                    <p:anim calcmode="lin" valueType="num">
                                      <p:cBhvr additive="base">
                                        <p:cTn id="14" dur="500"/>
                                        <p:tgtEl>
                                          <p:spTgt spid="303"/>
                                        </p:tgtEl>
                                        <p:attrNameLst>
                                          <p:attrName>ppt_h</p:attrName>
                                        </p:attrNameLst>
                                      </p:cBhvr>
                                      <p:tavLst>
                                        <p:tav tm="0">
                                          <p:val>
                                            <p:strVal val="0"/>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23" presetClass="entr" presetSubtype="16" fill="hold" nodeType="clickEffect">
                                  <p:stCondLst>
                                    <p:cond delay="0"/>
                                  </p:stCondLst>
                                  <p:childTnLst>
                                    <p:set>
                                      <p:cBhvr>
                                        <p:cTn id="18" dur="1" fill="hold">
                                          <p:stCondLst>
                                            <p:cond delay="0"/>
                                          </p:stCondLst>
                                        </p:cTn>
                                        <p:tgtEl>
                                          <p:spTgt spid="304"/>
                                        </p:tgtEl>
                                        <p:attrNameLst>
                                          <p:attrName>style.visibility</p:attrName>
                                        </p:attrNameLst>
                                      </p:cBhvr>
                                      <p:to>
                                        <p:strVal val="visible"/>
                                      </p:to>
                                    </p:set>
                                    <p:anim calcmode="lin" valueType="num">
                                      <p:cBhvr additive="base">
                                        <p:cTn id="19" dur="500"/>
                                        <p:tgtEl>
                                          <p:spTgt spid="304"/>
                                        </p:tgtEl>
                                        <p:attrNameLst>
                                          <p:attrName>ppt_w</p:attrName>
                                        </p:attrNameLst>
                                      </p:cBhvr>
                                      <p:tavLst>
                                        <p:tav tm="0">
                                          <p:val>
                                            <p:strVal val="0"/>
                                          </p:val>
                                        </p:tav>
                                        <p:tav tm="100000">
                                          <p:val>
                                            <p:strVal val="#ppt_w"/>
                                          </p:val>
                                        </p:tav>
                                      </p:tavLst>
                                    </p:anim>
                                    <p:anim calcmode="lin" valueType="num">
                                      <p:cBhvr additive="base">
                                        <p:cTn id="20" dur="500"/>
                                        <p:tgtEl>
                                          <p:spTgt spid="304"/>
                                        </p:tgtEl>
                                        <p:attrNameLst>
                                          <p:attrName>ppt_h</p:attrName>
                                        </p:attrNameLst>
                                      </p:cBhvr>
                                      <p:tavLst>
                                        <p:tav tm="0">
                                          <p:val>
                                            <p:strVal val="0"/>
                                          </p:val>
                                        </p:tav>
                                        <p:tav tm="100000">
                                          <p:val>
                                            <p:strVal val="#ppt_h"/>
                                          </p:val>
                                        </p:tav>
                                      </p:tavLst>
                                    </p:anim>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05"/>
                                        </p:tgtEl>
                                        <p:attrNameLst>
                                          <p:attrName>style.visibility</p:attrName>
                                        </p:attrNameLst>
                                      </p:cBhvr>
                                      <p:to>
                                        <p:strVal val="visible"/>
                                      </p:to>
                                    </p:set>
                                    <p:animEffect transition="in" filter="fade">
                                      <p:cBhvr>
                                        <p:cTn id="25" dur="1822"/>
                                        <p:tgtEl>
                                          <p:spTgt spid="305"/>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06"/>
                                        </p:tgtEl>
                                        <p:attrNameLst>
                                          <p:attrName>style.visibility</p:attrName>
                                        </p:attrNameLst>
                                      </p:cBhvr>
                                      <p:to>
                                        <p:strVal val="visible"/>
                                      </p:to>
                                    </p:set>
                                    <p:animEffect transition="in" filter="fade">
                                      <p:cBhvr>
                                        <p:cTn id="30" dur="1822"/>
                                        <p:tgtEl>
                                          <p:spTgt spid="3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11"/>
        <p:cNvGrpSpPr/>
        <p:nvPr/>
      </p:nvGrpSpPr>
      <p:grpSpPr>
        <a:xfrm>
          <a:off x="0" y="0"/>
          <a:ext cx="0" cy="0"/>
          <a:chOff x="0" y="0"/>
          <a:chExt cx="0" cy="0"/>
        </a:xfrm>
      </p:grpSpPr>
      <p:sp>
        <p:nvSpPr>
          <p:cNvPr id="312" name="Google Shape;312;p34"/>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22.</a:t>
            </a:r>
            <a:fld id="{00000000-1234-1234-1234-123412341234}" type="slidenum">
              <a:rPr lang="en-US" sz="1200" b="1" i="0" u="none">
                <a:solidFill>
                  <a:schemeClr val="dk1"/>
                </a:solidFill>
                <a:latin typeface="Arial"/>
                <a:ea typeface="Arial"/>
                <a:cs typeface="Arial"/>
                <a:sym typeface="Arial"/>
              </a:rPr>
              <a:t>19</a:t>
            </a:fld>
            <a:endParaRPr/>
          </a:p>
        </p:txBody>
      </p:sp>
      <p:sp>
        <p:nvSpPr>
          <p:cNvPr id="313" name="Google Shape;313;p34"/>
          <p:cNvSpPr txBox="1"/>
          <p:nvPr/>
        </p:nvSpPr>
        <p:spPr>
          <a:xfrm>
            <a:off x="366712" y="107950"/>
            <a:ext cx="438150" cy="474662"/>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314" name="Google Shape;314;p34"/>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315" name="Google Shape;315;p34"/>
          <p:cNvSpPr txBox="1"/>
          <p:nvPr/>
        </p:nvSpPr>
        <p:spPr>
          <a:xfrm>
            <a:off x="490537" y="530225"/>
            <a:ext cx="422275" cy="474662"/>
          </a:xfrm>
          <a:prstGeom prst="rect">
            <a:avLst/>
          </a:prstGeom>
          <a:solidFill>
            <a:schemeClr val="folHlink"/>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316" name="Google Shape;316;p34"/>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317" name="Google Shape;317;p34"/>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318" name="Google Shape;318;p34"/>
          <p:cNvSpPr txBox="1"/>
          <p:nvPr/>
        </p:nvSpPr>
        <p:spPr>
          <a:xfrm>
            <a:off x="711200" y="0"/>
            <a:ext cx="31750" cy="1052512"/>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319" name="Google Shape;319;p34"/>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320" name="Google Shape;320;p34"/>
          <p:cNvSpPr txBox="1"/>
          <p:nvPr/>
        </p:nvSpPr>
        <p:spPr>
          <a:xfrm>
            <a:off x="1106487" y="0"/>
            <a:ext cx="5289550" cy="64135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hlink"/>
              </a:buClr>
              <a:buSzPts val="3600"/>
              <a:buFont typeface="Times New Roman"/>
              <a:buNone/>
            </a:pPr>
            <a:r>
              <a:rPr lang="en-US" sz="3600" b="1" i="1" u="none">
                <a:solidFill>
                  <a:schemeClr val="hlink"/>
                </a:solidFill>
                <a:latin typeface="Times New Roman"/>
                <a:ea typeface="Times New Roman"/>
                <a:cs typeface="Times New Roman"/>
                <a:sym typeface="Times New Roman"/>
              </a:rPr>
              <a:t>22.22.4  Autoconfiguration</a:t>
            </a:r>
            <a:endParaRPr/>
          </a:p>
        </p:txBody>
      </p:sp>
      <p:sp>
        <p:nvSpPr>
          <p:cNvPr id="321" name="Google Shape;321;p34"/>
          <p:cNvSpPr txBox="1"/>
          <p:nvPr/>
        </p:nvSpPr>
        <p:spPr>
          <a:xfrm>
            <a:off x="381000" y="1293812"/>
            <a:ext cx="7924800" cy="3935412"/>
          </a:xfrm>
          <a:prstGeom prst="rect">
            <a:avLst/>
          </a:prstGeom>
          <a:solidFill>
            <a:schemeClr val="lt1"/>
          </a:solid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US" sz="2800" b="1" i="1" u="none" dirty="0">
                <a:solidFill>
                  <a:srgbClr val="00B0F0"/>
                </a:solidFill>
                <a:latin typeface="Times New Roman"/>
                <a:ea typeface="Times New Roman"/>
                <a:cs typeface="Times New Roman"/>
                <a:sym typeface="Times New Roman"/>
              </a:rPr>
              <a:t>One of the interesting features of IPv6 addressing is the auto-configuration of hosts. </a:t>
            </a:r>
            <a:r>
              <a:rPr lang="en-US" sz="2800" b="1" i="1" u="none" dirty="0">
                <a:solidFill>
                  <a:schemeClr val="dk1"/>
                </a:solidFill>
                <a:latin typeface="Times New Roman"/>
                <a:ea typeface="Times New Roman"/>
                <a:cs typeface="Times New Roman"/>
                <a:sym typeface="Times New Roman"/>
              </a:rPr>
              <a:t>As we discussed in IPv4, the host and routers are originally configured manually by the network manager. However, the Dynamic Host Configuration Protocol, DHCP, can be used to allocate an IPv4 address to a host that joins the network. In IPv6, DHCP protocol can still be used to allocate an IPv6 address to a host, but a host can also configure itself.</a:t>
            </a:r>
            <a:endParaRPr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4"/>
        <p:cNvGrpSpPr/>
        <p:nvPr/>
      </p:nvGrpSpPr>
      <p:grpSpPr>
        <a:xfrm>
          <a:off x="0" y="0"/>
          <a:ext cx="0" cy="0"/>
          <a:chOff x="0" y="0"/>
          <a:chExt cx="0" cy="0"/>
        </a:xfrm>
      </p:grpSpPr>
      <p:sp>
        <p:nvSpPr>
          <p:cNvPr id="95" name="Google Shape;95;p17"/>
          <p:cNvSpPr txBox="1"/>
          <p:nvPr/>
        </p:nvSpPr>
        <p:spPr>
          <a:xfrm>
            <a:off x="366712" y="107950"/>
            <a:ext cx="438150" cy="474662"/>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96" name="Google Shape;96;p17"/>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97" name="Google Shape;97;p17"/>
          <p:cNvSpPr txBox="1"/>
          <p:nvPr/>
        </p:nvSpPr>
        <p:spPr>
          <a:xfrm>
            <a:off x="490537" y="530225"/>
            <a:ext cx="422275" cy="474662"/>
          </a:xfrm>
          <a:prstGeom prst="rect">
            <a:avLst/>
          </a:prstGeom>
          <a:solidFill>
            <a:schemeClr val="folHlink"/>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98" name="Google Shape;98;p17"/>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99" name="Google Shape;99;p17"/>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00" name="Google Shape;100;p17"/>
          <p:cNvSpPr txBox="1"/>
          <p:nvPr/>
        </p:nvSpPr>
        <p:spPr>
          <a:xfrm>
            <a:off x="711200" y="0"/>
            <a:ext cx="31750" cy="1052512"/>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01" name="Google Shape;101;p17"/>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02" name="Google Shape;102;p17"/>
          <p:cNvSpPr txBox="1"/>
          <p:nvPr/>
        </p:nvSpPr>
        <p:spPr>
          <a:xfrm>
            <a:off x="1066800" y="-76200"/>
            <a:ext cx="4441825" cy="64611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0000"/>
              </a:buClr>
              <a:buSzPts val="3600"/>
              <a:buFont typeface="Arial"/>
              <a:buNone/>
            </a:pPr>
            <a:r>
              <a:rPr lang="en-US" sz="3600" b="1" i="0" u="none">
                <a:solidFill>
                  <a:srgbClr val="FF0000"/>
                </a:solidFill>
                <a:latin typeface="Arial"/>
                <a:ea typeface="Arial"/>
                <a:cs typeface="Arial"/>
                <a:sym typeface="Arial"/>
              </a:rPr>
              <a:t>Chapter 22: Outline</a:t>
            </a:r>
            <a:endParaRPr/>
          </a:p>
        </p:txBody>
      </p:sp>
      <p:sp>
        <p:nvSpPr>
          <p:cNvPr id="103" name="Google Shape;103;p17"/>
          <p:cNvSpPr txBox="1"/>
          <p:nvPr/>
        </p:nvSpPr>
        <p:spPr>
          <a:xfrm>
            <a:off x="76200" y="857250"/>
            <a:ext cx="8153400" cy="1219200"/>
          </a:xfrm>
          <a:prstGeom prst="rect">
            <a:avLst/>
          </a:prstGeom>
          <a:noFill/>
          <a:ln>
            <a:noFill/>
          </a:ln>
        </p:spPr>
        <p:txBody>
          <a:bodyPr spcFirstLastPara="1" wrap="square" lIns="91425" tIns="45700" rIns="91425" bIns="45700" anchor="t" anchorCtr="0">
            <a:noAutofit/>
          </a:bodyPr>
          <a:lstStyle/>
          <a:p>
            <a:pPr marL="0" marR="0" lvl="0" indent="0" algn="l" rtl="0">
              <a:lnSpc>
                <a:spcPct val="200000"/>
              </a:lnSpc>
              <a:spcBef>
                <a:spcPts val="0"/>
              </a:spcBef>
              <a:spcAft>
                <a:spcPts val="0"/>
              </a:spcAft>
              <a:buClr>
                <a:srgbClr val="FF0000"/>
              </a:buClr>
              <a:buSzPts val="3200"/>
              <a:buFont typeface="Times"/>
              <a:buNone/>
            </a:pPr>
            <a:r>
              <a:rPr lang="en-US" sz="3200" b="1" i="1" u="none">
                <a:solidFill>
                  <a:srgbClr val="FF0000"/>
                </a:solidFill>
                <a:latin typeface="Times"/>
                <a:ea typeface="Times"/>
                <a:cs typeface="Times"/>
                <a:sym typeface="Times"/>
              </a:rPr>
              <a:t>22.1  </a:t>
            </a:r>
            <a:r>
              <a:rPr lang="en-US" sz="3200" b="1" i="1" u="none">
                <a:solidFill>
                  <a:srgbClr val="3366FF"/>
                </a:solidFill>
                <a:latin typeface="Times"/>
                <a:ea typeface="Times"/>
                <a:cs typeface="Times"/>
                <a:sym typeface="Times"/>
              </a:rPr>
              <a:t>IPv6 ADDRESSING</a:t>
            </a:r>
            <a:endParaRPr/>
          </a:p>
          <a:p>
            <a:pPr marL="0" marR="0" lvl="0" indent="0" algn="l" rtl="0">
              <a:lnSpc>
                <a:spcPct val="200000"/>
              </a:lnSpc>
              <a:spcBef>
                <a:spcPts val="0"/>
              </a:spcBef>
              <a:spcAft>
                <a:spcPts val="0"/>
              </a:spcAft>
              <a:buClr>
                <a:srgbClr val="3366FF"/>
              </a:buClr>
              <a:buSzPts val="3200"/>
              <a:buFont typeface="Times"/>
              <a:buNone/>
            </a:pPr>
            <a:r>
              <a:rPr lang="en-US" sz="3200" b="1" i="1" u="none">
                <a:solidFill>
                  <a:srgbClr val="3366FF"/>
                </a:solidFill>
                <a:latin typeface="Times"/>
                <a:ea typeface="Times"/>
                <a:cs typeface="Times"/>
                <a:sym typeface="Times"/>
              </a:rPr>
              <a:t> </a:t>
            </a:r>
            <a:endParaRPr sz="2400" b="1" i="1" u="none">
              <a:solidFill>
                <a:srgbClr val="FF0000"/>
              </a:solidFill>
              <a:latin typeface="Times"/>
              <a:ea typeface="Times"/>
              <a:cs typeface="Times"/>
              <a:sym typeface="Times"/>
            </a:endParaRPr>
          </a:p>
          <a:p>
            <a:pPr marL="0" marR="0" lvl="0" indent="0" algn="just" rtl="0">
              <a:lnSpc>
                <a:spcPct val="150000"/>
              </a:lnSpc>
              <a:spcBef>
                <a:spcPts val="0"/>
              </a:spcBef>
              <a:spcAft>
                <a:spcPts val="0"/>
              </a:spcAft>
              <a:buClr>
                <a:schemeClr val="dk1"/>
              </a:buClr>
              <a:buSzPts val="2400"/>
              <a:buFont typeface="Arial"/>
              <a:buNone/>
            </a:pPr>
            <a:endParaRPr sz="2400" b="1" i="1" u="none">
              <a:solidFill>
                <a:srgbClr val="FF0000"/>
              </a:solidFill>
              <a:latin typeface="Times"/>
              <a:ea typeface="Times"/>
              <a:cs typeface="Times"/>
              <a:sym typeface="Times"/>
            </a:endParaRPr>
          </a:p>
          <a:p>
            <a:pPr marL="0" marR="0" lvl="0" indent="0" algn="just" rtl="0">
              <a:lnSpc>
                <a:spcPct val="150000"/>
              </a:lnSpc>
              <a:spcBef>
                <a:spcPts val="1200"/>
              </a:spcBef>
              <a:spcAft>
                <a:spcPts val="0"/>
              </a:spcAft>
              <a:buClr>
                <a:srgbClr val="FF0000"/>
              </a:buClr>
              <a:buSzPts val="2400"/>
              <a:buFont typeface="Palatino"/>
              <a:buNone/>
            </a:pPr>
            <a:r>
              <a:rPr lang="en-US" sz="2400" b="1" i="0" u="none">
                <a:solidFill>
                  <a:srgbClr val="FF0000"/>
                </a:solidFill>
                <a:latin typeface="Palatino"/>
                <a:ea typeface="Palatino"/>
                <a:cs typeface="Palatino"/>
                <a:sym typeface="Palatino"/>
              </a:rPr>
              <a:t/>
            </a:r>
            <a:br>
              <a:rPr lang="en-US" sz="2400" b="1" i="0" u="none">
                <a:solidFill>
                  <a:srgbClr val="FF0000"/>
                </a:solidFill>
                <a:latin typeface="Palatino"/>
                <a:ea typeface="Palatino"/>
                <a:cs typeface="Palatino"/>
                <a:sym typeface="Palatino"/>
              </a:rPr>
            </a:br>
            <a:endParaRPr/>
          </a:p>
        </p:txBody>
      </p:sp>
      <p:sp>
        <p:nvSpPr>
          <p:cNvPr id="104" name="Google Shape;104;p17"/>
          <p:cNvSpPr txBox="1"/>
          <p:nvPr/>
        </p:nvSpPr>
        <p:spPr>
          <a:xfrm>
            <a:off x="76200" y="2119312"/>
            <a:ext cx="8153400" cy="1219200"/>
          </a:xfrm>
          <a:prstGeom prst="rect">
            <a:avLst/>
          </a:prstGeom>
          <a:noFill/>
          <a:ln>
            <a:noFill/>
          </a:ln>
        </p:spPr>
        <p:txBody>
          <a:bodyPr spcFirstLastPara="1" wrap="square" lIns="91425" tIns="45700" rIns="91425" bIns="45700" anchor="t" anchorCtr="0">
            <a:noAutofit/>
          </a:bodyPr>
          <a:lstStyle/>
          <a:p>
            <a:pPr marL="0" marR="0" lvl="0" indent="0" algn="l" rtl="0">
              <a:lnSpc>
                <a:spcPct val="200000"/>
              </a:lnSpc>
              <a:spcBef>
                <a:spcPts val="0"/>
              </a:spcBef>
              <a:spcAft>
                <a:spcPts val="0"/>
              </a:spcAft>
              <a:buClr>
                <a:srgbClr val="FF0000"/>
              </a:buClr>
              <a:buSzPts val="3200"/>
              <a:buFont typeface="Times"/>
              <a:buNone/>
            </a:pPr>
            <a:r>
              <a:rPr lang="en-US" sz="3200" b="1" i="1" u="none">
                <a:solidFill>
                  <a:srgbClr val="FF0000"/>
                </a:solidFill>
                <a:latin typeface="Times"/>
                <a:ea typeface="Times"/>
                <a:cs typeface="Times"/>
                <a:sym typeface="Times"/>
              </a:rPr>
              <a:t>22.2  </a:t>
            </a:r>
            <a:r>
              <a:rPr lang="en-US" sz="3200" b="1" i="1" u="none">
                <a:solidFill>
                  <a:srgbClr val="3366FF"/>
                </a:solidFill>
                <a:latin typeface="Times"/>
                <a:ea typeface="Times"/>
                <a:cs typeface="Times"/>
                <a:sym typeface="Times"/>
              </a:rPr>
              <a:t>THE IPv6 PROTOCOL</a:t>
            </a:r>
            <a:endParaRPr/>
          </a:p>
          <a:p>
            <a:pPr marL="0" marR="0" lvl="0" indent="0" algn="l" rtl="0">
              <a:lnSpc>
                <a:spcPct val="200000"/>
              </a:lnSpc>
              <a:spcBef>
                <a:spcPts val="0"/>
              </a:spcBef>
              <a:spcAft>
                <a:spcPts val="0"/>
              </a:spcAft>
              <a:buClr>
                <a:schemeClr val="dk1"/>
              </a:buClr>
              <a:buSzPts val="3200"/>
              <a:buFont typeface="Arial"/>
              <a:buNone/>
            </a:pPr>
            <a:endParaRPr sz="3200" b="1" i="1" u="none">
              <a:solidFill>
                <a:srgbClr val="3366FF"/>
              </a:solidFill>
              <a:latin typeface="Times"/>
              <a:ea typeface="Times"/>
              <a:cs typeface="Times"/>
              <a:sym typeface="Times"/>
            </a:endParaRPr>
          </a:p>
          <a:p>
            <a:pPr marL="0" marR="0" lvl="0" indent="0" algn="l" rtl="0">
              <a:lnSpc>
                <a:spcPct val="200000"/>
              </a:lnSpc>
              <a:spcBef>
                <a:spcPts val="0"/>
              </a:spcBef>
              <a:spcAft>
                <a:spcPts val="0"/>
              </a:spcAft>
              <a:buClr>
                <a:srgbClr val="3366FF"/>
              </a:buClr>
              <a:buSzPts val="3200"/>
              <a:buFont typeface="Times"/>
              <a:buNone/>
            </a:pPr>
            <a:r>
              <a:rPr lang="en-US" sz="3200" b="1" i="1" u="none">
                <a:solidFill>
                  <a:srgbClr val="3366FF"/>
                </a:solidFill>
                <a:latin typeface="Times"/>
                <a:ea typeface="Times"/>
                <a:cs typeface="Times"/>
                <a:sym typeface="Times"/>
              </a:rPr>
              <a:t> </a:t>
            </a:r>
            <a:endParaRPr sz="2400" b="1" i="1" u="none">
              <a:solidFill>
                <a:srgbClr val="FF0000"/>
              </a:solidFill>
              <a:latin typeface="Times"/>
              <a:ea typeface="Times"/>
              <a:cs typeface="Times"/>
              <a:sym typeface="Times"/>
            </a:endParaRPr>
          </a:p>
          <a:p>
            <a:pPr marL="0" marR="0" lvl="0" indent="0" algn="just" rtl="0">
              <a:lnSpc>
                <a:spcPct val="150000"/>
              </a:lnSpc>
              <a:spcBef>
                <a:spcPts val="0"/>
              </a:spcBef>
              <a:spcAft>
                <a:spcPts val="0"/>
              </a:spcAft>
              <a:buClr>
                <a:schemeClr val="dk1"/>
              </a:buClr>
              <a:buSzPts val="2400"/>
              <a:buFont typeface="Arial"/>
              <a:buNone/>
            </a:pPr>
            <a:endParaRPr sz="2400" b="1" i="1" u="none">
              <a:solidFill>
                <a:srgbClr val="FF0000"/>
              </a:solidFill>
              <a:latin typeface="Times"/>
              <a:ea typeface="Times"/>
              <a:cs typeface="Times"/>
              <a:sym typeface="Times"/>
            </a:endParaRPr>
          </a:p>
          <a:p>
            <a:pPr marL="0" marR="0" lvl="0" indent="0" algn="just" rtl="0">
              <a:lnSpc>
                <a:spcPct val="150000"/>
              </a:lnSpc>
              <a:spcBef>
                <a:spcPts val="1200"/>
              </a:spcBef>
              <a:spcAft>
                <a:spcPts val="0"/>
              </a:spcAft>
              <a:buClr>
                <a:srgbClr val="FF0000"/>
              </a:buClr>
              <a:buSzPts val="2400"/>
              <a:buFont typeface="Palatino"/>
              <a:buNone/>
            </a:pPr>
            <a:r>
              <a:rPr lang="en-US" sz="2400" b="1" i="0" u="none">
                <a:solidFill>
                  <a:srgbClr val="FF0000"/>
                </a:solidFill>
                <a:latin typeface="Palatino"/>
                <a:ea typeface="Palatino"/>
                <a:cs typeface="Palatino"/>
                <a:sym typeface="Palatino"/>
              </a:rPr>
              <a:t/>
            </a:r>
            <a:br>
              <a:rPr lang="en-US" sz="2400" b="1" i="0" u="none">
                <a:solidFill>
                  <a:srgbClr val="FF0000"/>
                </a:solidFill>
                <a:latin typeface="Palatino"/>
                <a:ea typeface="Palatino"/>
                <a:cs typeface="Palatino"/>
                <a:sym typeface="Palatino"/>
              </a:rPr>
            </a:br>
            <a:endParaRPr/>
          </a:p>
        </p:txBody>
      </p:sp>
      <p:sp>
        <p:nvSpPr>
          <p:cNvPr id="105" name="Google Shape;105;p17"/>
          <p:cNvSpPr txBox="1"/>
          <p:nvPr/>
        </p:nvSpPr>
        <p:spPr>
          <a:xfrm>
            <a:off x="76200" y="3381375"/>
            <a:ext cx="8839200" cy="1047750"/>
          </a:xfrm>
          <a:prstGeom prst="rect">
            <a:avLst/>
          </a:prstGeom>
          <a:noFill/>
          <a:ln>
            <a:noFill/>
          </a:ln>
        </p:spPr>
        <p:txBody>
          <a:bodyPr spcFirstLastPara="1" wrap="square" lIns="91425" tIns="45700" rIns="91425" bIns="45700" anchor="t" anchorCtr="0">
            <a:noAutofit/>
          </a:bodyPr>
          <a:lstStyle/>
          <a:p>
            <a:pPr marL="0" marR="0" lvl="0" indent="0" algn="l" rtl="0">
              <a:lnSpc>
                <a:spcPct val="200000"/>
              </a:lnSpc>
              <a:spcBef>
                <a:spcPts val="0"/>
              </a:spcBef>
              <a:spcAft>
                <a:spcPts val="0"/>
              </a:spcAft>
              <a:buClr>
                <a:srgbClr val="FF0000"/>
              </a:buClr>
              <a:buSzPts val="3200"/>
              <a:buFont typeface="Times"/>
              <a:buNone/>
            </a:pPr>
            <a:r>
              <a:rPr lang="en-US" sz="3200" b="1" i="1" u="none">
                <a:solidFill>
                  <a:srgbClr val="FF0000"/>
                </a:solidFill>
                <a:latin typeface="Times"/>
                <a:ea typeface="Times"/>
                <a:cs typeface="Times"/>
                <a:sym typeface="Times"/>
              </a:rPr>
              <a:t>22.3  </a:t>
            </a:r>
            <a:r>
              <a:rPr lang="en-US" sz="3200" b="1" i="1" u="none">
                <a:solidFill>
                  <a:srgbClr val="3366FF"/>
                </a:solidFill>
                <a:latin typeface="Times"/>
                <a:ea typeface="Times"/>
                <a:cs typeface="Times"/>
                <a:sym typeface="Times"/>
              </a:rPr>
              <a:t>THE ICMPv6 PROTOCOL </a:t>
            </a:r>
            <a:endParaRPr sz="2400" b="1" i="1" u="none">
              <a:solidFill>
                <a:srgbClr val="FF0000"/>
              </a:solidFill>
              <a:latin typeface="Times"/>
              <a:ea typeface="Times"/>
              <a:cs typeface="Times"/>
              <a:sym typeface="Times"/>
            </a:endParaRPr>
          </a:p>
          <a:p>
            <a:pPr marL="0" marR="0" lvl="0" indent="0" algn="just" rtl="0">
              <a:lnSpc>
                <a:spcPct val="150000"/>
              </a:lnSpc>
              <a:spcBef>
                <a:spcPts val="0"/>
              </a:spcBef>
              <a:spcAft>
                <a:spcPts val="0"/>
              </a:spcAft>
              <a:buClr>
                <a:schemeClr val="dk1"/>
              </a:buClr>
              <a:buSzPts val="2400"/>
              <a:buFont typeface="Arial"/>
              <a:buNone/>
            </a:pPr>
            <a:endParaRPr sz="2400" b="1" i="1" u="none">
              <a:solidFill>
                <a:srgbClr val="FF0000"/>
              </a:solidFill>
              <a:latin typeface="Times"/>
              <a:ea typeface="Times"/>
              <a:cs typeface="Times"/>
              <a:sym typeface="Times"/>
            </a:endParaRPr>
          </a:p>
          <a:p>
            <a:pPr marL="0" marR="0" lvl="0" indent="0" algn="just" rtl="0">
              <a:lnSpc>
                <a:spcPct val="150000"/>
              </a:lnSpc>
              <a:spcBef>
                <a:spcPts val="1200"/>
              </a:spcBef>
              <a:spcAft>
                <a:spcPts val="0"/>
              </a:spcAft>
              <a:buClr>
                <a:srgbClr val="FF0000"/>
              </a:buClr>
              <a:buSzPts val="2400"/>
              <a:buFont typeface="Palatino"/>
              <a:buNone/>
            </a:pPr>
            <a:r>
              <a:rPr lang="en-US" sz="2400" b="1" i="0" u="none">
                <a:solidFill>
                  <a:srgbClr val="FF0000"/>
                </a:solidFill>
                <a:latin typeface="Palatino"/>
                <a:ea typeface="Palatino"/>
                <a:cs typeface="Palatino"/>
                <a:sym typeface="Palatino"/>
              </a:rPr>
              <a:t/>
            </a:r>
            <a:br>
              <a:rPr lang="en-US" sz="2400" b="1" i="0" u="none">
                <a:solidFill>
                  <a:srgbClr val="FF0000"/>
                </a:solidFill>
                <a:latin typeface="Palatino"/>
                <a:ea typeface="Palatino"/>
                <a:cs typeface="Palatino"/>
                <a:sym typeface="Palatino"/>
              </a:rPr>
            </a:br>
            <a:endParaRPr/>
          </a:p>
        </p:txBody>
      </p:sp>
      <p:sp>
        <p:nvSpPr>
          <p:cNvPr id="106" name="Google Shape;106;p17"/>
          <p:cNvSpPr txBox="1"/>
          <p:nvPr/>
        </p:nvSpPr>
        <p:spPr>
          <a:xfrm>
            <a:off x="76200" y="4471987"/>
            <a:ext cx="8839200" cy="1047750"/>
          </a:xfrm>
          <a:prstGeom prst="rect">
            <a:avLst/>
          </a:prstGeom>
          <a:noFill/>
          <a:ln>
            <a:noFill/>
          </a:ln>
        </p:spPr>
        <p:txBody>
          <a:bodyPr spcFirstLastPara="1" wrap="square" lIns="91425" tIns="45700" rIns="91425" bIns="45700" anchor="t" anchorCtr="0">
            <a:noAutofit/>
          </a:bodyPr>
          <a:lstStyle/>
          <a:p>
            <a:pPr marL="0" marR="0" lvl="0" indent="0" algn="l" rtl="0">
              <a:lnSpc>
                <a:spcPct val="200000"/>
              </a:lnSpc>
              <a:spcBef>
                <a:spcPts val="0"/>
              </a:spcBef>
              <a:spcAft>
                <a:spcPts val="0"/>
              </a:spcAft>
              <a:buClr>
                <a:srgbClr val="FF0000"/>
              </a:buClr>
              <a:buSzPts val="3200"/>
              <a:buFont typeface="Times"/>
              <a:buNone/>
            </a:pPr>
            <a:r>
              <a:rPr lang="en-US" sz="3200" b="1" i="1" u="none">
                <a:solidFill>
                  <a:srgbClr val="FF0000"/>
                </a:solidFill>
                <a:latin typeface="Times"/>
                <a:ea typeface="Times"/>
                <a:cs typeface="Times"/>
                <a:sym typeface="Times"/>
              </a:rPr>
              <a:t>22.4  </a:t>
            </a:r>
            <a:r>
              <a:rPr lang="en-US" sz="3200" b="1" i="1" u="none">
                <a:solidFill>
                  <a:srgbClr val="3366FF"/>
                </a:solidFill>
                <a:latin typeface="Times"/>
                <a:ea typeface="Times"/>
                <a:cs typeface="Times"/>
                <a:sym typeface="Times"/>
              </a:rPr>
              <a:t>TRANSITION FROM IPv4 TO IPv6</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3"/>
                                        </p:tgtEl>
                                        <p:attrNameLst>
                                          <p:attrName>style.visibility</p:attrName>
                                        </p:attrNameLst>
                                      </p:cBhvr>
                                      <p:to>
                                        <p:strVal val="visible"/>
                                      </p:to>
                                    </p:set>
                                    <p:animEffect transition="in" filter="fade">
                                      <p:cBhvr>
                                        <p:cTn id="7" dur="500"/>
                                        <p:tgtEl>
                                          <p:spTgt spid="10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4"/>
                                        </p:tgtEl>
                                        <p:attrNameLst>
                                          <p:attrName>style.visibility</p:attrName>
                                        </p:attrNameLst>
                                      </p:cBhvr>
                                      <p:to>
                                        <p:strVal val="visible"/>
                                      </p:to>
                                    </p:set>
                                    <p:animEffect transition="in" filter="fade">
                                      <p:cBhvr>
                                        <p:cTn id="12" dur="500"/>
                                        <p:tgtEl>
                                          <p:spTgt spid="10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5"/>
                                        </p:tgtEl>
                                        <p:attrNameLst>
                                          <p:attrName>style.visibility</p:attrName>
                                        </p:attrNameLst>
                                      </p:cBhvr>
                                      <p:to>
                                        <p:strVal val="visible"/>
                                      </p:to>
                                    </p:set>
                                    <p:animEffect transition="in" filter="fade">
                                      <p:cBhvr>
                                        <p:cTn id="17" dur="500"/>
                                        <p:tgtEl>
                                          <p:spTgt spid="10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6"/>
                                        </p:tgtEl>
                                        <p:attrNameLst>
                                          <p:attrName>style.visibility</p:attrName>
                                        </p:attrNameLst>
                                      </p:cBhvr>
                                      <p:to>
                                        <p:strVal val="visible"/>
                                      </p:to>
                                    </p:set>
                                    <p:animEffect transition="in" filter="fade">
                                      <p:cBhvr>
                                        <p:cTn id="22" dur="500"/>
                                        <p:tgtEl>
                                          <p:spTgt spid="1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26"/>
        <p:cNvGrpSpPr/>
        <p:nvPr/>
      </p:nvGrpSpPr>
      <p:grpSpPr>
        <a:xfrm>
          <a:off x="0" y="0"/>
          <a:ext cx="0" cy="0"/>
          <a:chOff x="0" y="0"/>
          <a:chExt cx="0" cy="0"/>
        </a:xfrm>
      </p:grpSpPr>
      <p:sp>
        <p:nvSpPr>
          <p:cNvPr id="327" name="Google Shape;327;p35"/>
          <p:cNvSpPr txBox="1"/>
          <p:nvPr/>
        </p:nvSpPr>
        <p:spPr>
          <a:xfrm>
            <a:off x="76200" y="696912"/>
            <a:ext cx="8839200" cy="2227262"/>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US" sz="2800" b="0" i="0" u="none">
                <a:solidFill>
                  <a:schemeClr val="dk1"/>
                </a:solidFill>
                <a:latin typeface="Times New Roman"/>
                <a:ea typeface="Times New Roman"/>
                <a:cs typeface="Times New Roman"/>
                <a:sym typeface="Times New Roman"/>
              </a:rPr>
              <a:t>Assume a host with Ethernet address </a:t>
            </a:r>
            <a:endParaRPr/>
          </a:p>
          <a:p>
            <a:pPr marL="0" marR="0" lvl="0" indent="0" algn="just" rtl="0">
              <a:lnSpc>
                <a:spcPct val="100000"/>
              </a:lnSpc>
              <a:spcBef>
                <a:spcPts val="0"/>
              </a:spcBef>
              <a:spcAft>
                <a:spcPts val="0"/>
              </a:spcAft>
              <a:buClr>
                <a:schemeClr val="dk1"/>
              </a:buClr>
              <a:buSzPts val="2800"/>
              <a:buFont typeface="Times New Roman"/>
              <a:buNone/>
            </a:pPr>
            <a:r>
              <a:rPr lang="en-US" sz="2800" b="0" i="0" u="none">
                <a:solidFill>
                  <a:schemeClr val="dk1"/>
                </a:solidFill>
                <a:latin typeface="Times New Roman"/>
                <a:ea typeface="Times New Roman"/>
                <a:cs typeface="Times New Roman"/>
                <a:sym typeface="Times New Roman"/>
              </a:rPr>
              <a:t>                         (F5-A9-23-11-9B-E2)</a:t>
            </a:r>
            <a:r>
              <a:rPr lang="en-US" sz="2800" b="0" i="0" u="none" baseline="30000">
                <a:solidFill>
                  <a:schemeClr val="dk1"/>
                </a:solidFill>
                <a:latin typeface="Times New Roman"/>
                <a:ea typeface="Times New Roman"/>
                <a:cs typeface="Times New Roman"/>
                <a:sym typeface="Times New Roman"/>
              </a:rPr>
              <a:t>16</a:t>
            </a:r>
            <a:r>
              <a:rPr lang="en-US" sz="2800" b="0" i="0" u="none">
                <a:solidFill>
                  <a:schemeClr val="dk1"/>
                </a:solidFill>
                <a:latin typeface="Times New Roman"/>
                <a:ea typeface="Times New Roman"/>
                <a:cs typeface="Times New Roman"/>
                <a:sym typeface="Times New Roman"/>
              </a:rPr>
              <a:t> </a:t>
            </a:r>
            <a:endParaRPr/>
          </a:p>
          <a:p>
            <a:pPr marL="0" marR="0" lvl="0" indent="0" algn="just" rtl="0">
              <a:lnSpc>
                <a:spcPct val="100000"/>
              </a:lnSpc>
              <a:spcBef>
                <a:spcPts val="0"/>
              </a:spcBef>
              <a:spcAft>
                <a:spcPts val="0"/>
              </a:spcAft>
              <a:buClr>
                <a:schemeClr val="dk1"/>
              </a:buClr>
              <a:buSzPts val="2800"/>
              <a:buFont typeface="Times New Roman"/>
              <a:buNone/>
            </a:pPr>
            <a:r>
              <a:rPr lang="en-US" sz="2800" b="0" i="0" u="none">
                <a:solidFill>
                  <a:schemeClr val="dk1"/>
                </a:solidFill>
                <a:latin typeface="Times New Roman"/>
                <a:ea typeface="Times New Roman"/>
                <a:cs typeface="Times New Roman"/>
                <a:sym typeface="Times New Roman"/>
              </a:rPr>
              <a:t>has joined the network. What would be its global unicast address if the global unicast prefix of the organization is</a:t>
            </a:r>
            <a:endParaRPr/>
          </a:p>
          <a:p>
            <a:pPr marL="0" marR="0" lvl="0" indent="0" algn="just" rtl="0">
              <a:lnSpc>
                <a:spcPct val="100000"/>
              </a:lnSpc>
              <a:spcBef>
                <a:spcPts val="0"/>
              </a:spcBef>
              <a:spcAft>
                <a:spcPts val="0"/>
              </a:spcAft>
              <a:buClr>
                <a:schemeClr val="dk1"/>
              </a:buClr>
              <a:buSzPts val="2800"/>
              <a:buFont typeface="Times New Roman"/>
              <a:buNone/>
            </a:pPr>
            <a:r>
              <a:rPr lang="en-US" sz="2800" b="0" i="0" u="none">
                <a:solidFill>
                  <a:schemeClr val="dk1"/>
                </a:solidFill>
                <a:latin typeface="Times New Roman"/>
                <a:ea typeface="Times New Roman"/>
                <a:cs typeface="Times New Roman"/>
                <a:sym typeface="Times New Roman"/>
              </a:rPr>
              <a:t>3A21:1216:2165 and the subnet identifier is A245:1232?</a:t>
            </a:r>
            <a:endParaRPr/>
          </a:p>
        </p:txBody>
      </p:sp>
      <p:grpSp>
        <p:nvGrpSpPr>
          <p:cNvPr id="328" name="Google Shape;328;p35"/>
          <p:cNvGrpSpPr/>
          <p:nvPr/>
        </p:nvGrpSpPr>
        <p:grpSpPr>
          <a:xfrm>
            <a:off x="0" y="0"/>
            <a:ext cx="9144000" cy="609600"/>
            <a:chOff x="0" y="2448"/>
            <a:chExt cx="5760" cy="384"/>
          </a:xfrm>
        </p:grpSpPr>
        <p:sp>
          <p:nvSpPr>
            <p:cNvPr id="329" name="Google Shape;329;p35"/>
            <p:cNvSpPr txBox="1"/>
            <p:nvPr/>
          </p:nvSpPr>
          <p:spPr>
            <a:xfrm>
              <a:off x="0" y="2448"/>
              <a:ext cx="5760" cy="384"/>
            </a:xfrm>
            <a:prstGeom prst="rect">
              <a:avLst/>
            </a:prstGeom>
            <a:solidFill>
              <a:srgbClr val="2CB843"/>
            </a:solidFill>
            <a:ln w="9525" cap="flat" cmpd="sng">
              <a:solidFill>
                <a:srgbClr val="00CC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330" name="Google Shape;330;p35"/>
            <p:cNvSpPr txBox="1"/>
            <p:nvPr/>
          </p:nvSpPr>
          <p:spPr>
            <a:xfrm>
              <a:off x="0" y="2448"/>
              <a:ext cx="1866" cy="371"/>
            </a:xfrm>
            <a:prstGeom prst="rect">
              <a:avLst/>
            </a:prstGeom>
            <a:solidFill>
              <a:srgbClr val="2CB843"/>
            </a:solidFill>
            <a:ln w="9525" cap="flat" cmpd="sng">
              <a:solidFill>
                <a:srgbClr val="00CC00"/>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lt1"/>
                </a:buClr>
                <a:buSzPts val="3200"/>
                <a:buFont typeface="Tahoma"/>
                <a:buNone/>
              </a:pPr>
              <a:r>
                <a:rPr lang="en-US" sz="3200" b="1" i="1" u="none">
                  <a:solidFill>
                    <a:schemeClr val="lt1"/>
                  </a:solidFill>
                  <a:latin typeface="Tahoma"/>
                  <a:ea typeface="Tahoma"/>
                  <a:cs typeface="Tahoma"/>
                  <a:sym typeface="Tahoma"/>
                </a:rPr>
                <a:t>Example 22.5</a:t>
              </a:r>
              <a:endParaRPr/>
            </a:p>
          </p:txBody>
        </p:sp>
      </p:grpSp>
      <p:sp>
        <p:nvSpPr>
          <p:cNvPr id="331" name="Google Shape;331;p35"/>
          <p:cNvSpPr txBox="1"/>
          <p:nvPr/>
        </p:nvSpPr>
        <p:spPr>
          <a:xfrm>
            <a:off x="152400" y="2971800"/>
            <a:ext cx="8839200" cy="1800225"/>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FF0000"/>
              </a:buClr>
              <a:buSzPts val="2800"/>
              <a:buFont typeface="Times New Roman"/>
              <a:buNone/>
            </a:pPr>
            <a:r>
              <a:rPr lang="en-US" sz="2800" b="1" i="0" u="none">
                <a:solidFill>
                  <a:srgbClr val="FF0000"/>
                </a:solidFill>
                <a:latin typeface="Times New Roman"/>
                <a:ea typeface="Times New Roman"/>
                <a:cs typeface="Times New Roman"/>
                <a:sym typeface="Times New Roman"/>
              </a:rPr>
              <a:t>Solution</a:t>
            </a:r>
            <a:endParaRPr/>
          </a:p>
          <a:p>
            <a:pPr marL="0" marR="0" lvl="0" indent="0" algn="just" rtl="0">
              <a:lnSpc>
                <a:spcPct val="100000"/>
              </a:lnSpc>
              <a:spcBef>
                <a:spcPts val="0"/>
              </a:spcBef>
              <a:spcAft>
                <a:spcPts val="0"/>
              </a:spcAft>
              <a:buClr>
                <a:schemeClr val="dk1"/>
              </a:buClr>
              <a:buSzPts val="2800"/>
              <a:buFont typeface="Times New Roman"/>
              <a:buNone/>
            </a:pPr>
            <a:r>
              <a:rPr lang="en-US" sz="2800" b="0" i="0" u="none">
                <a:solidFill>
                  <a:schemeClr val="dk1"/>
                </a:solidFill>
                <a:latin typeface="Times New Roman"/>
                <a:ea typeface="Times New Roman"/>
                <a:cs typeface="Times New Roman"/>
                <a:sym typeface="Times New Roman"/>
              </a:rPr>
              <a:t>The host first creates its interface identifier as F7A9:23FF:FE11:9BE2 using the Ethernet address read from its card. The host then creates its link local address as:</a:t>
            </a:r>
            <a:endParaRPr/>
          </a:p>
        </p:txBody>
      </p:sp>
      <p:pic>
        <p:nvPicPr>
          <p:cNvPr id="332" name="Google Shape;332;p35"/>
          <p:cNvPicPr preferRelativeResize="0"/>
          <p:nvPr/>
        </p:nvPicPr>
        <p:blipFill rotWithShape="1">
          <a:blip r:embed="rId3">
            <a:alphaModFix/>
          </a:blip>
          <a:srcRect/>
          <a:stretch/>
        </p:blipFill>
        <p:spPr>
          <a:xfrm>
            <a:off x="2971800" y="5029200"/>
            <a:ext cx="4191000" cy="762000"/>
          </a:xfrm>
          <a:prstGeom prst="rect">
            <a:avLst/>
          </a:prstGeom>
          <a:noFill/>
          <a:ln>
            <a:noFill/>
          </a:ln>
        </p:spPr>
      </p:pic>
      <p:sp>
        <p:nvSpPr>
          <p:cNvPr id="333" name="Google Shape;333;p35"/>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22.</a:t>
            </a:r>
            <a:fld id="{00000000-1234-1234-1234-123412341234}" type="slidenum">
              <a:rPr lang="en-US" sz="1200" b="1" i="0" u="none">
                <a:solidFill>
                  <a:schemeClr val="dk1"/>
                </a:solidFill>
                <a:latin typeface="Arial"/>
                <a:ea typeface="Arial"/>
                <a:cs typeface="Arial"/>
                <a:sym typeface="Arial"/>
              </a:rPr>
              <a:t>20</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38"/>
        <p:cNvGrpSpPr/>
        <p:nvPr/>
      </p:nvGrpSpPr>
      <p:grpSpPr>
        <a:xfrm>
          <a:off x="0" y="0"/>
          <a:ext cx="0" cy="0"/>
          <a:chOff x="0" y="0"/>
          <a:chExt cx="0" cy="0"/>
        </a:xfrm>
      </p:grpSpPr>
      <p:sp>
        <p:nvSpPr>
          <p:cNvPr id="339" name="Google Shape;339;p36"/>
          <p:cNvSpPr txBox="1"/>
          <p:nvPr/>
        </p:nvSpPr>
        <p:spPr>
          <a:xfrm>
            <a:off x="76200" y="696912"/>
            <a:ext cx="8839200" cy="3081337"/>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US" sz="2800" b="0" i="0" u="none">
                <a:solidFill>
                  <a:schemeClr val="dk1"/>
                </a:solidFill>
                <a:latin typeface="Times New Roman"/>
                <a:ea typeface="Times New Roman"/>
                <a:cs typeface="Times New Roman"/>
                <a:sym typeface="Times New Roman"/>
              </a:rPr>
              <a:t>Assuming that this address is unique, the host sends a router solicitation message and receives the router advertisement message that announces the combination of global unicast prefix and the subnet identifier as</a:t>
            </a:r>
            <a:br>
              <a:rPr lang="en-US" sz="2800" b="0" i="0" u="none">
                <a:solidFill>
                  <a:schemeClr val="dk1"/>
                </a:solidFill>
                <a:latin typeface="Times New Roman"/>
                <a:ea typeface="Times New Roman"/>
                <a:cs typeface="Times New Roman"/>
                <a:sym typeface="Times New Roman"/>
              </a:rPr>
            </a:br>
            <a:r>
              <a:rPr lang="en-US" sz="2800" b="0" i="0" u="none">
                <a:solidFill>
                  <a:schemeClr val="dk1"/>
                </a:solidFill>
                <a:latin typeface="Times New Roman"/>
                <a:ea typeface="Times New Roman"/>
                <a:cs typeface="Times New Roman"/>
                <a:sym typeface="Times New Roman"/>
              </a:rPr>
              <a:t>3A21:1216:2165:A245:1232. The host then appends its interface identifier to this prefix to find and store its global unicast address as:</a:t>
            </a:r>
            <a:endParaRPr/>
          </a:p>
        </p:txBody>
      </p:sp>
      <p:grpSp>
        <p:nvGrpSpPr>
          <p:cNvPr id="340" name="Google Shape;340;p36"/>
          <p:cNvGrpSpPr/>
          <p:nvPr/>
        </p:nvGrpSpPr>
        <p:grpSpPr>
          <a:xfrm>
            <a:off x="0" y="0"/>
            <a:ext cx="9144000" cy="609600"/>
            <a:chOff x="0" y="2448"/>
            <a:chExt cx="5760" cy="384"/>
          </a:xfrm>
        </p:grpSpPr>
        <p:sp>
          <p:nvSpPr>
            <p:cNvPr id="341" name="Google Shape;341;p36"/>
            <p:cNvSpPr txBox="1"/>
            <p:nvPr/>
          </p:nvSpPr>
          <p:spPr>
            <a:xfrm>
              <a:off x="0" y="2448"/>
              <a:ext cx="5760" cy="384"/>
            </a:xfrm>
            <a:prstGeom prst="rect">
              <a:avLst/>
            </a:prstGeom>
            <a:solidFill>
              <a:srgbClr val="2CB843"/>
            </a:solidFill>
            <a:ln w="9525" cap="flat" cmpd="sng">
              <a:solidFill>
                <a:srgbClr val="00CC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342" name="Google Shape;342;p36"/>
            <p:cNvSpPr txBox="1"/>
            <p:nvPr/>
          </p:nvSpPr>
          <p:spPr>
            <a:xfrm>
              <a:off x="0" y="2448"/>
              <a:ext cx="3490" cy="371"/>
            </a:xfrm>
            <a:prstGeom prst="rect">
              <a:avLst/>
            </a:prstGeom>
            <a:solidFill>
              <a:srgbClr val="2CB843"/>
            </a:solidFill>
            <a:ln w="9525" cap="flat" cmpd="sng">
              <a:solidFill>
                <a:srgbClr val="00CC00"/>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lt1"/>
                </a:buClr>
                <a:buSzPts val="3200"/>
                <a:buFont typeface="Tahoma"/>
                <a:buNone/>
              </a:pPr>
              <a:r>
                <a:rPr lang="en-US" sz="3200" b="1" i="1" u="none">
                  <a:solidFill>
                    <a:schemeClr val="lt1"/>
                  </a:solidFill>
                  <a:latin typeface="Tahoma"/>
                  <a:ea typeface="Tahoma"/>
                  <a:cs typeface="Tahoma"/>
                  <a:sym typeface="Tahoma"/>
                </a:rPr>
                <a:t>Example 22.5 (Conintued)</a:t>
              </a:r>
              <a:endParaRPr/>
            </a:p>
          </p:txBody>
        </p:sp>
      </p:grpSp>
      <p:pic>
        <p:nvPicPr>
          <p:cNvPr id="343" name="Google Shape;343;p36"/>
          <p:cNvPicPr preferRelativeResize="0"/>
          <p:nvPr/>
        </p:nvPicPr>
        <p:blipFill rotWithShape="1">
          <a:blip r:embed="rId3">
            <a:alphaModFix/>
          </a:blip>
          <a:srcRect/>
          <a:stretch/>
        </p:blipFill>
        <p:spPr>
          <a:xfrm>
            <a:off x="1676400" y="3886200"/>
            <a:ext cx="6324600" cy="781050"/>
          </a:xfrm>
          <a:prstGeom prst="rect">
            <a:avLst/>
          </a:prstGeom>
          <a:noFill/>
          <a:ln>
            <a:noFill/>
          </a:ln>
        </p:spPr>
      </p:pic>
      <p:sp>
        <p:nvSpPr>
          <p:cNvPr id="344" name="Google Shape;344;p36"/>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22.</a:t>
            </a:r>
            <a:fld id="{00000000-1234-1234-1234-123412341234}" type="slidenum">
              <a:rPr lang="en-US" sz="1200" b="1" i="0" u="none">
                <a:solidFill>
                  <a:schemeClr val="dk1"/>
                </a:solidFill>
                <a:latin typeface="Arial"/>
                <a:ea typeface="Arial"/>
                <a:cs typeface="Arial"/>
                <a:sym typeface="Arial"/>
              </a:rPr>
              <a:t>21</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49"/>
        <p:cNvGrpSpPr/>
        <p:nvPr/>
      </p:nvGrpSpPr>
      <p:grpSpPr>
        <a:xfrm>
          <a:off x="0" y="0"/>
          <a:ext cx="0" cy="0"/>
          <a:chOff x="0" y="0"/>
          <a:chExt cx="0" cy="0"/>
        </a:xfrm>
      </p:grpSpPr>
      <p:sp>
        <p:nvSpPr>
          <p:cNvPr id="350" name="Google Shape;350;p37"/>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22.</a:t>
            </a:r>
            <a:fld id="{00000000-1234-1234-1234-123412341234}" type="slidenum">
              <a:rPr lang="en-US" sz="1200" b="1" i="0" u="none">
                <a:solidFill>
                  <a:schemeClr val="dk1"/>
                </a:solidFill>
                <a:latin typeface="Arial"/>
                <a:ea typeface="Arial"/>
                <a:cs typeface="Arial"/>
                <a:sym typeface="Arial"/>
              </a:rPr>
              <a:t>22</a:t>
            </a:fld>
            <a:endParaRPr/>
          </a:p>
        </p:txBody>
      </p:sp>
      <p:sp>
        <p:nvSpPr>
          <p:cNvPr id="351" name="Google Shape;351;p37"/>
          <p:cNvSpPr txBox="1"/>
          <p:nvPr/>
        </p:nvSpPr>
        <p:spPr>
          <a:xfrm>
            <a:off x="366712" y="107950"/>
            <a:ext cx="438150" cy="474662"/>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352" name="Google Shape;352;p37"/>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353" name="Google Shape;353;p37"/>
          <p:cNvSpPr txBox="1"/>
          <p:nvPr/>
        </p:nvSpPr>
        <p:spPr>
          <a:xfrm>
            <a:off x="490537" y="530225"/>
            <a:ext cx="422275" cy="474662"/>
          </a:xfrm>
          <a:prstGeom prst="rect">
            <a:avLst/>
          </a:prstGeom>
          <a:solidFill>
            <a:schemeClr val="folHlink"/>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354" name="Google Shape;354;p37"/>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355" name="Google Shape;355;p37"/>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356" name="Google Shape;356;p37"/>
          <p:cNvSpPr txBox="1"/>
          <p:nvPr/>
        </p:nvSpPr>
        <p:spPr>
          <a:xfrm>
            <a:off x="711200" y="0"/>
            <a:ext cx="31750" cy="1052512"/>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357" name="Google Shape;357;p37"/>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358" name="Google Shape;358;p37"/>
          <p:cNvSpPr txBox="1"/>
          <p:nvPr/>
        </p:nvSpPr>
        <p:spPr>
          <a:xfrm>
            <a:off x="1106487" y="0"/>
            <a:ext cx="4375150" cy="64135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hlink"/>
              </a:buClr>
              <a:buSzPts val="3600"/>
              <a:buFont typeface="Times New Roman"/>
              <a:buNone/>
            </a:pPr>
            <a:r>
              <a:rPr lang="en-US" sz="3600" b="1" i="1" u="none">
                <a:solidFill>
                  <a:schemeClr val="hlink"/>
                </a:solidFill>
                <a:latin typeface="Times New Roman"/>
                <a:ea typeface="Times New Roman"/>
                <a:cs typeface="Times New Roman"/>
                <a:sym typeface="Times New Roman"/>
              </a:rPr>
              <a:t>22.22.5  Renumbering</a:t>
            </a:r>
            <a:endParaRPr/>
          </a:p>
        </p:txBody>
      </p:sp>
      <p:sp>
        <p:nvSpPr>
          <p:cNvPr id="359" name="Google Shape;359;p37"/>
          <p:cNvSpPr txBox="1"/>
          <p:nvPr/>
        </p:nvSpPr>
        <p:spPr>
          <a:xfrm>
            <a:off x="381000" y="1293812"/>
            <a:ext cx="7924800" cy="4362450"/>
          </a:xfrm>
          <a:prstGeom prst="rect">
            <a:avLst/>
          </a:prstGeom>
          <a:solidFill>
            <a:schemeClr val="lt1"/>
          </a:solid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US" sz="2800" b="1" i="1" u="none">
                <a:solidFill>
                  <a:schemeClr val="dk1"/>
                </a:solidFill>
                <a:latin typeface="Times New Roman"/>
                <a:ea typeface="Times New Roman"/>
                <a:cs typeface="Times New Roman"/>
                <a:sym typeface="Times New Roman"/>
              </a:rPr>
              <a:t>To allow sites to change the service provider, renumbering of the address prefix (n) was built into IPv6 addressing. As we discussed before, each site is given a prefix by the service provider to which it is connected. If the site changes the provider, the address prefix needs to be changed. A router to which the site is connected can advertise a new prefix and let the site use the old prefix for a short time before disabling it. In other words, during the transition period, a site has two prefixes.</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64"/>
        <p:cNvGrpSpPr/>
        <p:nvPr/>
      </p:nvGrpSpPr>
      <p:grpSpPr>
        <a:xfrm>
          <a:off x="0" y="0"/>
          <a:ext cx="0" cy="0"/>
          <a:chOff x="0" y="0"/>
          <a:chExt cx="0" cy="0"/>
        </a:xfrm>
      </p:grpSpPr>
      <p:sp>
        <p:nvSpPr>
          <p:cNvPr id="365" name="Google Shape;365;p38"/>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22.</a:t>
            </a:r>
            <a:fld id="{00000000-1234-1234-1234-123412341234}" type="slidenum">
              <a:rPr lang="en-US" sz="1200" b="1" i="0" u="none">
                <a:solidFill>
                  <a:schemeClr val="dk1"/>
                </a:solidFill>
                <a:latin typeface="Arial"/>
                <a:ea typeface="Arial"/>
                <a:cs typeface="Arial"/>
                <a:sym typeface="Arial"/>
              </a:rPr>
              <a:t>23</a:t>
            </a:fld>
            <a:endParaRPr/>
          </a:p>
        </p:txBody>
      </p:sp>
      <p:sp>
        <p:nvSpPr>
          <p:cNvPr id="366" name="Google Shape;366;p38"/>
          <p:cNvSpPr txBox="1"/>
          <p:nvPr/>
        </p:nvSpPr>
        <p:spPr>
          <a:xfrm>
            <a:off x="0" y="0"/>
            <a:ext cx="9144000" cy="1371600"/>
          </a:xfrm>
          <a:prstGeom prst="rect">
            <a:avLst/>
          </a:prstGeom>
          <a:solidFill>
            <a:srgbClr val="33CCFF"/>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367" name="Google Shape;367;p38"/>
          <p:cNvSpPr txBox="1"/>
          <p:nvPr/>
        </p:nvSpPr>
        <p:spPr>
          <a:xfrm>
            <a:off x="228600" y="406400"/>
            <a:ext cx="5434012" cy="579437"/>
          </a:xfrm>
          <a:prstGeom prst="rect">
            <a:avLst/>
          </a:prstGeom>
          <a:noFill/>
          <a:ln>
            <a:noFill/>
          </a:ln>
        </p:spPr>
        <p:txBody>
          <a:bodyPr spcFirstLastPara="1" wrap="square" lIns="91425" tIns="45700" rIns="91425" bIns="45700" anchor="t" anchorCtr="0">
            <a:spAutoFit/>
          </a:bodyPr>
          <a:lstStyle/>
          <a:p>
            <a:pPr marL="0" marR="0" lvl="2" indent="0" algn="l" rtl="0">
              <a:lnSpc>
                <a:spcPct val="100000"/>
              </a:lnSpc>
              <a:spcBef>
                <a:spcPts val="0"/>
              </a:spcBef>
              <a:spcAft>
                <a:spcPts val="0"/>
              </a:spcAft>
              <a:buClr>
                <a:schemeClr val="dk1"/>
              </a:buClr>
              <a:buSzPts val="3200"/>
              <a:buFont typeface="Times"/>
              <a:buNone/>
            </a:pPr>
            <a:r>
              <a:rPr lang="en-US" sz="3200" b="1" i="0" u="none" strike="noStrike" cap="none">
                <a:solidFill>
                  <a:schemeClr val="dk1"/>
                </a:solidFill>
                <a:latin typeface="Times"/>
                <a:ea typeface="Times"/>
                <a:cs typeface="Times"/>
                <a:sym typeface="Times"/>
              </a:rPr>
              <a:t>22-2   </a:t>
            </a:r>
            <a:r>
              <a:rPr lang="en-US" sz="3200" b="1" i="0" u="none" strike="noStrike" cap="none">
                <a:solidFill>
                  <a:schemeClr val="dk1"/>
                </a:solidFill>
                <a:latin typeface="Times New Roman"/>
                <a:ea typeface="Times New Roman"/>
                <a:cs typeface="Times New Roman"/>
                <a:sym typeface="Times New Roman"/>
              </a:rPr>
              <a:t>THE IPv6 PROTOCOL</a:t>
            </a:r>
            <a:endParaRPr/>
          </a:p>
        </p:txBody>
      </p:sp>
      <p:sp>
        <p:nvSpPr>
          <p:cNvPr id="368" name="Google Shape;368;p38"/>
          <p:cNvSpPr txBox="1"/>
          <p:nvPr/>
        </p:nvSpPr>
        <p:spPr>
          <a:xfrm>
            <a:off x="8229600" y="6400800"/>
            <a:ext cx="184150" cy="36671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369" name="Google Shape;369;p38"/>
          <p:cNvSpPr txBox="1"/>
          <p:nvPr/>
        </p:nvSpPr>
        <p:spPr>
          <a:xfrm>
            <a:off x="381000" y="1524000"/>
            <a:ext cx="8305800" cy="4478337"/>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3200"/>
              <a:buFont typeface="Times"/>
              <a:buNone/>
            </a:pPr>
            <a:r>
              <a:rPr lang="en-US" sz="3200" b="1" i="1" u="none">
                <a:solidFill>
                  <a:schemeClr val="dk1"/>
                </a:solidFill>
                <a:latin typeface="Times"/>
                <a:ea typeface="Times"/>
                <a:cs typeface="Times"/>
                <a:sym typeface="Times"/>
              </a:rPr>
              <a:t>The change of the IPv6 address size requires the change in the IPv4 packet format. The designer of IPv6 decided to implement remedies for other shortcomings now that a change is inevitable. The following shows other changes implemented in the protocol in addition to changing address size and format.</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74"/>
        <p:cNvGrpSpPr/>
        <p:nvPr/>
      </p:nvGrpSpPr>
      <p:grpSpPr>
        <a:xfrm>
          <a:off x="0" y="0"/>
          <a:ext cx="0" cy="0"/>
          <a:chOff x="0" y="0"/>
          <a:chExt cx="0" cy="0"/>
        </a:xfrm>
      </p:grpSpPr>
      <p:sp>
        <p:nvSpPr>
          <p:cNvPr id="375" name="Google Shape;375;p39"/>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22.</a:t>
            </a:r>
            <a:fld id="{00000000-1234-1234-1234-123412341234}" type="slidenum">
              <a:rPr lang="en-US" sz="1200" b="1" i="0" u="none">
                <a:solidFill>
                  <a:schemeClr val="dk1"/>
                </a:solidFill>
                <a:latin typeface="Arial"/>
                <a:ea typeface="Arial"/>
                <a:cs typeface="Arial"/>
                <a:sym typeface="Arial"/>
              </a:rPr>
              <a:t>24</a:t>
            </a:fld>
            <a:endParaRPr/>
          </a:p>
        </p:txBody>
      </p:sp>
      <p:sp>
        <p:nvSpPr>
          <p:cNvPr id="376" name="Google Shape;376;p39"/>
          <p:cNvSpPr txBox="1"/>
          <p:nvPr/>
        </p:nvSpPr>
        <p:spPr>
          <a:xfrm>
            <a:off x="366712" y="107950"/>
            <a:ext cx="438150" cy="474662"/>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377" name="Google Shape;377;p39"/>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378" name="Google Shape;378;p39"/>
          <p:cNvSpPr txBox="1"/>
          <p:nvPr/>
        </p:nvSpPr>
        <p:spPr>
          <a:xfrm>
            <a:off x="490537" y="530225"/>
            <a:ext cx="422275" cy="474662"/>
          </a:xfrm>
          <a:prstGeom prst="rect">
            <a:avLst/>
          </a:prstGeom>
          <a:solidFill>
            <a:schemeClr val="folHlink"/>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379" name="Google Shape;379;p39"/>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380" name="Google Shape;380;p39"/>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381" name="Google Shape;381;p39"/>
          <p:cNvSpPr txBox="1"/>
          <p:nvPr/>
        </p:nvSpPr>
        <p:spPr>
          <a:xfrm>
            <a:off x="711200" y="0"/>
            <a:ext cx="31750" cy="1052512"/>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382" name="Google Shape;382;p39"/>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383" name="Google Shape;383;p39"/>
          <p:cNvSpPr txBox="1"/>
          <p:nvPr/>
        </p:nvSpPr>
        <p:spPr>
          <a:xfrm>
            <a:off x="1106487" y="0"/>
            <a:ext cx="4362450" cy="64135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hlink"/>
              </a:buClr>
              <a:buSzPts val="3600"/>
              <a:buFont typeface="Times New Roman"/>
              <a:buNone/>
            </a:pPr>
            <a:r>
              <a:rPr lang="en-US" sz="3600" b="1" i="1" u="none">
                <a:solidFill>
                  <a:schemeClr val="hlink"/>
                </a:solidFill>
                <a:latin typeface="Times New Roman"/>
                <a:ea typeface="Times New Roman"/>
                <a:cs typeface="Times New Roman"/>
                <a:sym typeface="Times New Roman"/>
              </a:rPr>
              <a:t>22.2.1  Packet Format</a:t>
            </a:r>
            <a:endParaRPr/>
          </a:p>
        </p:txBody>
      </p:sp>
      <p:sp>
        <p:nvSpPr>
          <p:cNvPr id="384" name="Google Shape;384;p39"/>
          <p:cNvSpPr txBox="1"/>
          <p:nvPr/>
        </p:nvSpPr>
        <p:spPr>
          <a:xfrm>
            <a:off x="381000" y="1293812"/>
            <a:ext cx="7924800" cy="2227262"/>
          </a:xfrm>
          <a:prstGeom prst="rect">
            <a:avLst/>
          </a:prstGeom>
          <a:solidFill>
            <a:schemeClr val="lt1"/>
          </a:solid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US" sz="2800" b="1" i="1" u="none">
                <a:solidFill>
                  <a:schemeClr val="dk1"/>
                </a:solidFill>
                <a:latin typeface="Times New Roman"/>
                <a:ea typeface="Times New Roman"/>
                <a:cs typeface="Times New Roman"/>
                <a:sym typeface="Times New Roman"/>
              </a:rPr>
              <a:t>The IPv6 packet is shown in Figure 22.6. Each packet is composed of a base header followed by the payload. The base header occupies 40 bytes, whereas payload can be up to 65,535 bytes of information. The description of fields follows.</a:t>
            </a:r>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89"/>
        <p:cNvGrpSpPr/>
        <p:nvPr/>
      </p:nvGrpSpPr>
      <p:grpSpPr>
        <a:xfrm>
          <a:off x="0" y="0"/>
          <a:ext cx="0" cy="0"/>
          <a:chOff x="0" y="0"/>
          <a:chExt cx="0" cy="0"/>
        </a:xfrm>
      </p:grpSpPr>
      <p:sp>
        <p:nvSpPr>
          <p:cNvPr id="390" name="Google Shape;390;p40"/>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22.</a:t>
            </a:r>
            <a:fld id="{00000000-1234-1234-1234-123412341234}" type="slidenum">
              <a:rPr lang="en-US" sz="1200" b="1" i="0" u="none">
                <a:solidFill>
                  <a:schemeClr val="dk1"/>
                </a:solidFill>
                <a:latin typeface="Arial"/>
                <a:ea typeface="Arial"/>
                <a:cs typeface="Arial"/>
                <a:sym typeface="Arial"/>
              </a:rPr>
              <a:t>25</a:t>
            </a:fld>
            <a:endParaRPr/>
          </a:p>
        </p:txBody>
      </p:sp>
      <p:sp>
        <p:nvSpPr>
          <p:cNvPr id="391" name="Google Shape;391;p40"/>
          <p:cNvSpPr txBox="1"/>
          <p:nvPr/>
        </p:nvSpPr>
        <p:spPr>
          <a:xfrm>
            <a:off x="152400" y="133350"/>
            <a:ext cx="8153400" cy="400050"/>
          </a:xfrm>
          <a:prstGeom prst="rect">
            <a:avLst/>
          </a:prstGeom>
          <a:solidFill>
            <a:schemeClr val="lt1"/>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22.6:  </a:t>
            </a:r>
            <a:r>
              <a:rPr lang="en-US" sz="2000" b="1" i="1" u="none">
                <a:solidFill>
                  <a:schemeClr val="dk1"/>
                </a:solidFill>
                <a:latin typeface="Times"/>
                <a:ea typeface="Times"/>
                <a:cs typeface="Times"/>
                <a:sym typeface="Times"/>
              </a:rPr>
              <a:t> IPv6 datagram</a:t>
            </a:r>
            <a:endParaRPr/>
          </a:p>
        </p:txBody>
      </p:sp>
      <p:pic>
        <p:nvPicPr>
          <p:cNvPr id="392" name="Google Shape;392;p40"/>
          <p:cNvPicPr preferRelativeResize="0"/>
          <p:nvPr/>
        </p:nvPicPr>
        <p:blipFill rotWithShape="1">
          <a:blip r:embed="rId3">
            <a:alphaModFix/>
          </a:blip>
          <a:srcRect/>
          <a:stretch/>
        </p:blipFill>
        <p:spPr>
          <a:xfrm>
            <a:off x="762000" y="1214437"/>
            <a:ext cx="7994650" cy="1109662"/>
          </a:xfrm>
          <a:prstGeom prst="rect">
            <a:avLst/>
          </a:prstGeom>
          <a:noFill/>
          <a:ln>
            <a:noFill/>
          </a:ln>
        </p:spPr>
      </p:pic>
      <p:pic>
        <p:nvPicPr>
          <p:cNvPr id="393" name="Google Shape;393;p40"/>
          <p:cNvPicPr preferRelativeResize="0"/>
          <p:nvPr/>
        </p:nvPicPr>
        <p:blipFill rotWithShape="1">
          <a:blip r:embed="rId4">
            <a:alphaModFix/>
          </a:blip>
          <a:srcRect/>
          <a:stretch/>
        </p:blipFill>
        <p:spPr>
          <a:xfrm>
            <a:off x="360362" y="2451100"/>
            <a:ext cx="7335837" cy="628650"/>
          </a:xfrm>
          <a:prstGeom prst="rect">
            <a:avLst/>
          </a:prstGeom>
          <a:noFill/>
          <a:ln>
            <a:noFill/>
          </a:ln>
        </p:spPr>
      </p:pic>
      <p:pic>
        <p:nvPicPr>
          <p:cNvPr id="394" name="Google Shape;394;p40"/>
          <p:cNvPicPr preferRelativeResize="0"/>
          <p:nvPr/>
        </p:nvPicPr>
        <p:blipFill rotWithShape="1">
          <a:blip r:embed="rId5">
            <a:alphaModFix/>
          </a:blip>
          <a:srcRect/>
          <a:stretch/>
        </p:blipFill>
        <p:spPr>
          <a:xfrm>
            <a:off x="381000" y="3124200"/>
            <a:ext cx="7416800" cy="2789237"/>
          </a:xfrm>
          <a:prstGeom prst="rect">
            <a:avLst/>
          </a:prstGeom>
          <a:noFill/>
          <a:ln>
            <a:noFill/>
          </a:ln>
        </p:spPr>
      </p:pic>
      <p:sp>
        <p:nvSpPr>
          <p:cNvPr id="2" name="TextBox 1"/>
          <p:cNvSpPr txBox="1"/>
          <p:nvPr/>
        </p:nvSpPr>
        <p:spPr>
          <a:xfrm>
            <a:off x="8022566" y="3124200"/>
            <a:ext cx="990977" cy="1169551"/>
          </a:xfrm>
          <a:prstGeom prst="rect">
            <a:avLst/>
          </a:prstGeom>
          <a:noFill/>
        </p:spPr>
        <p:txBody>
          <a:bodyPr wrap="none" rtlCol="0">
            <a:spAutoFit/>
          </a:bodyPr>
          <a:lstStyle/>
          <a:p>
            <a:r>
              <a:rPr lang="en-US" dirty="0" smtClean="0"/>
              <a:t>Particular </a:t>
            </a:r>
          </a:p>
          <a:p>
            <a:r>
              <a:rPr lang="en-US" dirty="0" smtClean="0"/>
              <a:t>Packet is </a:t>
            </a:r>
          </a:p>
          <a:p>
            <a:r>
              <a:rPr lang="en-US" dirty="0" smtClean="0"/>
              <a:t>Flow of </a:t>
            </a:r>
          </a:p>
          <a:p>
            <a:r>
              <a:rPr lang="en-US" dirty="0" smtClean="0"/>
              <a:t>Particular </a:t>
            </a:r>
          </a:p>
          <a:p>
            <a:r>
              <a:rPr lang="en-US" dirty="0" smtClean="0"/>
              <a:t>label</a:t>
            </a:r>
            <a:endParaRPr lang="en-IN" dirty="0"/>
          </a:p>
        </p:txBody>
      </p:sp>
      <p:cxnSp>
        <p:nvCxnSpPr>
          <p:cNvPr id="4" name="Straight Arrow Connector 3"/>
          <p:cNvCxnSpPr/>
          <p:nvPr/>
        </p:nvCxnSpPr>
        <p:spPr>
          <a:xfrm flipV="1">
            <a:off x="7424382" y="3422756"/>
            <a:ext cx="598184" cy="1501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392"/>
                                        </p:tgtEl>
                                        <p:attrNameLst>
                                          <p:attrName>style.visibility</p:attrName>
                                        </p:attrNameLst>
                                      </p:cBhvr>
                                      <p:to>
                                        <p:strVal val="visible"/>
                                      </p:to>
                                    </p:set>
                                    <p:anim calcmode="lin" valueType="num">
                                      <p:cBhvr additive="base">
                                        <p:cTn id="7" dur="500"/>
                                        <p:tgtEl>
                                          <p:spTgt spid="392"/>
                                        </p:tgtEl>
                                        <p:attrNameLst>
                                          <p:attrName>ppt_w</p:attrName>
                                        </p:attrNameLst>
                                      </p:cBhvr>
                                      <p:tavLst>
                                        <p:tav tm="0">
                                          <p:val>
                                            <p:strVal val="0"/>
                                          </p:val>
                                        </p:tav>
                                        <p:tav tm="100000">
                                          <p:val>
                                            <p:strVal val="#ppt_w"/>
                                          </p:val>
                                        </p:tav>
                                      </p:tavLst>
                                    </p:anim>
                                    <p:anim calcmode="lin" valueType="num">
                                      <p:cBhvr additive="base">
                                        <p:cTn id="8" dur="500"/>
                                        <p:tgtEl>
                                          <p:spTgt spid="392"/>
                                        </p:tgtEl>
                                        <p:attrNameLst>
                                          <p:attrName>ppt_h</p:attrName>
                                        </p:attrNameLst>
                                      </p:cBhvr>
                                      <p:tavLst>
                                        <p:tav tm="0">
                                          <p:val>
                                            <p:str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393"/>
                                        </p:tgtEl>
                                        <p:attrNameLst>
                                          <p:attrName>style.visibility</p:attrName>
                                        </p:attrNameLst>
                                      </p:cBhvr>
                                      <p:to>
                                        <p:strVal val="visible"/>
                                      </p:to>
                                    </p:set>
                                    <p:animEffect transition="in" filter="fade">
                                      <p:cBhvr>
                                        <p:cTn id="13" dur="500"/>
                                        <p:tgtEl>
                                          <p:spTgt spid="393"/>
                                        </p:tgtEl>
                                      </p:cBhvr>
                                    </p:animEffect>
                                  </p:childTnLst>
                                </p:cTn>
                              </p:par>
                            </p:childTnLst>
                          </p:cTn>
                        </p:par>
                      </p:childTnLst>
                    </p:cTn>
                  </p:par>
                  <p:par>
                    <p:cTn id="14" fill="hold">
                      <p:stCondLst>
                        <p:cond delay="indefinite"/>
                      </p:stCondLst>
                      <p:childTnLst>
                        <p:par>
                          <p:cTn id="15" fill="hold">
                            <p:stCondLst>
                              <p:cond delay="0"/>
                            </p:stCondLst>
                            <p:childTnLst>
                              <p:par>
                                <p:cTn id="16" presetID="23" presetClass="entr" presetSubtype="16" fill="hold" nodeType="clickEffect">
                                  <p:stCondLst>
                                    <p:cond delay="0"/>
                                  </p:stCondLst>
                                  <p:childTnLst>
                                    <p:set>
                                      <p:cBhvr>
                                        <p:cTn id="17" dur="1" fill="hold">
                                          <p:stCondLst>
                                            <p:cond delay="0"/>
                                          </p:stCondLst>
                                        </p:cTn>
                                        <p:tgtEl>
                                          <p:spTgt spid="394"/>
                                        </p:tgtEl>
                                        <p:attrNameLst>
                                          <p:attrName>style.visibility</p:attrName>
                                        </p:attrNameLst>
                                      </p:cBhvr>
                                      <p:to>
                                        <p:strVal val="visible"/>
                                      </p:to>
                                    </p:set>
                                    <p:anim calcmode="lin" valueType="num">
                                      <p:cBhvr additive="base">
                                        <p:cTn id="18" dur="500"/>
                                        <p:tgtEl>
                                          <p:spTgt spid="394"/>
                                        </p:tgtEl>
                                        <p:attrNameLst>
                                          <p:attrName>ppt_w</p:attrName>
                                        </p:attrNameLst>
                                      </p:cBhvr>
                                      <p:tavLst>
                                        <p:tav tm="0">
                                          <p:val>
                                            <p:strVal val="0"/>
                                          </p:val>
                                        </p:tav>
                                        <p:tav tm="100000">
                                          <p:val>
                                            <p:strVal val="#ppt_w"/>
                                          </p:val>
                                        </p:tav>
                                      </p:tavLst>
                                    </p:anim>
                                    <p:anim calcmode="lin" valueType="num">
                                      <p:cBhvr additive="base">
                                        <p:cTn id="19" dur="500"/>
                                        <p:tgtEl>
                                          <p:spTgt spid="394"/>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99"/>
        <p:cNvGrpSpPr/>
        <p:nvPr/>
      </p:nvGrpSpPr>
      <p:grpSpPr>
        <a:xfrm>
          <a:off x="0" y="0"/>
          <a:ext cx="0" cy="0"/>
          <a:chOff x="0" y="0"/>
          <a:chExt cx="0" cy="0"/>
        </a:xfrm>
      </p:grpSpPr>
      <p:sp>
        <p:nvSpPr>
          <p:cNvPr id="400" name="Google Shape;400;p41"/>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22.</a:t>
            </a:r>
            <a:fld id="{00000000-1234-1234-1234-123412341234}" type="slidenum">
              <a:rPr lang="en-US" sz="1200" b="1" i="0" u="none">
                <a:solidFill>
                  <a:schemeClr val="dk1"/>
                </a:solidFill>
                <a:latin typeface="Arial"/>
                <a:ea typeface="Arial"/>
                <a:cs typeface="Arial"/>
                <a:sym typeface="Arial"/>
              </a:rPr>
              <a:t>26</a:t>
            </a:fld>
            <a:endParaRPr/>
          </a:p>
        </p:txBody>
      </p:sp>
      <p:sp>
        <p:nvSpPr>
          <p:cNvPr id="401" name="Google Shape;401;p41"/>
          <p:cNvSpPr txBox="1"/>
          <p:nvPr/>
        </p:nvSpPr>
        <p:spPr>
          <a:xfrm>
            <a:off x="152400" y="133350"/>
            <a:ext cx="8153400" cy="400050"/>
          </a:xfrm>
          <a:prstGeom prst="rect">
            <a:avLst/>
          </a:prstGeom>
          <a:solidFill>
            <a:schemeClr val="lt1"/>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22.7: </a:t>
            </a:r>
            <a:r>
              <a:rPr lang="en-US" sz="2000" b="1" i="1" u="none">
                <a:solidFill>
                  <a:schemeClr val="dk1"/>
                </a:solidFill>
                <a:latin typeface="Times"/>
                <a:ea typeface="Times"/>
                <a:cs typeface="Times"/>
                <a:sym typeface="Times"/>
              </a:rPr>
              <a:t>Payload in an IPv6 datagram</a:t>
            </a:r>
            <a:endParaRPr/>
          </a:p>
        </p:txBody>
      </p:sp>
      <p:pic>
        <p:nvPicPr>
          <p:cNvPr id="402" name="Google Shape;402;p41"/>
          <p:cNvPicPr preferRelativeResize="0"/>
          <p:nvPr/>
        </p:nvPicPr>
        <p:blipFill rotWithShape="1">
          <a:blip r:embed="rId3">
            <a:alphaModFix/>
          </a:blip>
          <a:srcRect/>
          <a:stretch/>
        </p:blipFill>
        <p:spPr>
          <a:xfrm>
            <a:off x="300037" y="1905000"/>
            <a:ext cx="5697537" cy="3765550"/>
          </a:xfrm>
          <a:prstGeom prst="rect">
            <a:avLst/>
          </a:prstGeom>
          <a:noFill/>
          <a:ln>
            <a:noFill/>
          </a:ln>
        </p:spPr>
      </p:pic>
      <p:pic>
        <p:nvPicPr>
          <p:cNvPr id="403" name="Google Shape;403;p41"/>
          <p:cNvPicPr preferRelativeResize="0"/>
          <p:nvPr/>
        </p:nvPicPr>
        <p:blipFill rotWithShape="1">
          <a:blip r:embed="rId4">
            <a:alphaModFix/>
          </a:blip>
          <a:srcRect/>
          <a:stretch/>
        </p:blipFill>
        <p:spPr>
          <a:xfrm>
            <a:off x="6248400" y="2627312"/>
            <a:ext cx="2592387" cy="232092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02"/>
                                        </p:tgtEl>
                                        <p:attrNameLst>
                                          <p:attrName>style.visibility</p:attrName>
                                        </p:attrNameLst>
                                      </p:cBhvr>
                                      <p:to>
                                        <p:strVal val="visible"/>
                                      </p:to>
                                    </p:set>
                                    <p:animEffect transition="in" filter="fade">
                                      <p:cBhvr>
                                        <p:cTn id="7" dur="500"/>
                                        <p:tgtEl>
                                          <p:spTgt spid="40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03"/>
                                        </p:tgtEl>
                                        <p:attrNameLst>
                                          <p:attrName>style.visibility</p:attrName>
                                        </p:attrNameLst>
                                      </p:cBhvr>
                                      <p:to>
                                        <p:strVal val="visible"/>
                                      </p:to>
                                    </p:set>
                                    <p:animEffect transition="in" filter="fade">
                                      <p:cBhvr>
                                        <p:cTn id="12" dur="1822"/>
                                        <p:tgtEl>
                                          <p:spTgt spid="4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08"/>
        <p:cNvGrpSpPr/>
        <p:nvPr/>
      </p:nvGrpSpPr>
      <p:grpSpPr>
        <a:xfrm>
          <a:off x="0" y="0"/>
          <a:ext cx="0" cy="0"/>
          <a:chOff x="0" y="0"/>
          <a:chExt cx="0" cy="0"/>
        </a:xfrm>
      </p:grpSpPr>
      <p:sp>
        <p:nvSpPr>
          <p:cNvPr id="409" name="Google Shape;409;p42"/>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22.</a:t>
            </a:r>
            <a:fld id="{00000000-1234-1234-1234-123412341234}" type="slidenum">
              <a:rPr lang="en-US" sz="1200" b="1" i="0" u="none">
                <a:solidFill>
                  <a:schemeClr val="dk1"/>
                </a:solidFill>
                <a:latin typeface="Arial"/>
                <a:ea typeface="Arial"/>
                <a:cs typeface="Arial"/>
                <a:sym typeface="Arial"/>
              </a:rPr>
              <a:t>27</a:t>
            </a:fld>
            <a:endParaRPr/>
          </a:p>
        </p:txBody>
      </p:sp>
      <p:sp>
        <p:nvSpPr>
          <p:cNvPr id="410" name="Google Shape;410;p42"/>
          <p:cNvSpPr txBox="1"/>
          <p:nvPr/>
        </p:nvSpPr>
        <p:spPr>
          <a:xfrm>
            <a:off x="366712" y="107950"/>
            <a:ext cx="438150" cy="474662"/>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411" name="Google Shape;411;p42"/>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412" name="Google Shape;412;p42"/>
          <p:cNvSpPr txBox="1"/>
          <p:nvPr/>
        </p:nvSpPr>
        <p:spPr>
          <a:xfrm>
            <a:off x="490537" y="530225"/>
            <a:ext cx="422275" cy="474662"/>
          </a:xfrm>
          <a:prstGeom prst="rect">
            <a:avLst/>
          </a:prstGeom>
          <a:solidFill>
            <a:schemeClr val="folHlink"/>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413" name="Google Shape;413;p42"/>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414" name="Google Shape;414;p42"/>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415" name="Google Shape;415;p42"/>
          <p:cNvSpPr txBox="1"/>
          <p:nvPr/>
        </p:nvSpPr>
        <p:spPr>
          <a:xfrm>
            <a:off x="711200" y="0"/>
            <a:ext cx="31750" cy="1052512"/>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416" name="Google Shape;416;p42"/>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417" name="Google Shape;417;p42"/>
          <p:cNvSpPr txBox="1"/>
          <p:nvPr/>
        </p:nvSpPr>
        <p:spPr>
          <a:xfrm>
            <a:off x="1106487" y="0"/>
            <a:ext cx="4972050" cy="64135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hlink"/>
              </a:buClr>
              <a:buSzPts val="3600"/>
              <a:buFont typeface="Times New Roman"/>
              <a:buNone/>
            </a:pPr>
            <a:r>
              <a:rPr lang="en-US" sz="3600" b="1" i="1" u="none">
                <a:solidFill>
                  <a:schemeClr val="hlink"/>
                </a:solidFill>
                <a:latin typeface="Times New Roman"/>
                <a:ea typeface="Times New Roman"/>
                <a:cs typeface="Times New Roman"/>
                <a:sym typeface="Times New Roman"/>
              </a:rPr>
              <a:t>22.2.2  Extension Header</a:t>
            </a:r>
            <a:endParaRPr/>
          </a:p>
        </p:txBody>
      </p:sp>
      <p:sp>
        <p:nvSpPr>
          <p:cNvPr id="418" name="Google Shape;418;p42"/>
          <p:cNvSpPr txBox="1"/>
          <p:nvPr/>
        </p:nvSpPr>
        <p:spPr>
          <a:xfrm>
            <a:off x="381000" y="1293812"/>
            <a:ext cx="7924800" cy="4362450"/>
          </a:xfrm>
          <a:prstGeom prst="rect">
            <a:avLst/>
          </a:prstGeom>
          <a:solidFill>
            <a:schemeClr val="lt1"/>
          </a:solid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US" sz="2800" b="1" i="1" u="none" dirty="0">
                <a:solidFill>
                  <a:schemeClr val="dk1"/>
                </a:solidFill>
                <a:latin typeface="Times New Roman"/>
                <a:ea typeface="Times New Roman"/>
                <a:cs typeface="Times New Roman"/>
                <a:sym typeface="Times New Roman"/>
              </a:rPr>
              <a:t>An IPv6 packet is made of a base header and some extension headers. The length of the base header is fixed at 40 bytes. However, to give more functionality to the IP datagram, </a:t>
            </a:r>
            <a:r>
              <a:rPr lang="en-US" sz="2800" b="1" i="1" u="none" dirty="0">
                <a:solidFill>
                  <a:srgbClr val="00B0F0"/>
                </a:solidFill>
                <a:latin typeface="Times New Roman"/>
                <a:ea typeface="Times New Roman"/>
                <a:cs typeface="Times New Roman"/>
                <a:sym typeface="Times New Roman"/>
              </a:rPr>
              <a:t>the base header can be followed by up to six extension headers. Many of these headers are options in IPv4. Six types of extension headers have been defined. These are hop-by-hop option, source routing, fragmentation, authentication, encrypted security payload, and destination option </a:t>
            </a:r>
            <a:r>
              <a:rPr lang="en-US" sz="2800" b="1" i="1" u="none" dirty="0">
                <a:solidFill>
                  <a:schemeClr val="dk1"/>
                </a:solidFill>
                <a:latin typeface="Times New Roman"/>
                <a:ea typeface="Times New Roman"/>
                <a:cs typeface="Times New Roman"/>
                <a:sym typeface="Times New Roman"/>
              </a:rPr>
              <a:t>(see Figure 22.8).</a:t>
            </a:r>
            <a:endParaRPr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23"/>
        <p:cNvGrpSpPr/>
        <p:nvPr/>
      </p:nvGrpSpPr>
      <p:grpSpPr>
        <a:xfrm>
          <a:off x="0" y="0"/>
          <a:ext cx="0" cy="0"/>
          <a:chOff x="0" y="0"/>
          <a:chExt cx="0" cy="0"/>
        </a:xfrm>
      </p:grpSpPr>
      <p:sp>
        <p:nvSpPr>
          <p:cNvPr id="424" name="Google Shape;424;p43"/>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22.</a:t>
            </a:r>
            <a:fld id="{00000000-1234-1234-1234-123412341234}" type="slidenum">
              <a:rPr lang="en-US" sz="1200" b="1" i="0" u="none">
                <a:solidFill>
                  <a:schemeClr val="dk1"/>
                </a:solidFill>
                <a:latin typeface="Arial"/>
                <a:ea typeface="Arial"/>
                <a:cs typeface="Arial"/>
                <a:sym typeface="Arial"/>
              </a:rPr>
              <a:t>28</a:t>
            </a:fld>
            <a:endParaRPr/>
          </a:p>
        </p:txBody>
      </p:sp>
      <p:sp>
        <p:nvSpPr>
          <p:cNvPr id="425" name="Google Shape;425;p43"/>
          <p:cNvSpPr txBox="1"/>
          <p:nvPr/>
        </p:nvSpPr>
        <p:spPr>
          <a:xfrm>
            <a:off x="152400" y="133350"/>
            <a:ext cx="8153400" cy="400050"/>
          </a:xfrm>
          <a:prstGeom prst="rect">
            <a:avLst/>
          </a:prstGeom>
          <a:solidFill>
            <a:schemeClr val="lt1"/>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22.8: </a:t>
            </a:r>
            <a:r>
              <a:rPr lang="en-US" sz="2000" b="1" i="1" u="none">
                <a:solidFill>
                  <a:schemeClr val="dk1"/>
                </a:solidFill>
                <a:latin typeface="Times"/>
                <a:ea typeface="Times"/>
                <a:cs typeface="Times"/>
                <a:sym typeface="Times"/>
              </a:rPr>
              <a:t>Extension Header Types</a:t>
            </a:r>
            <a:endParaRPr/>
          </a:p>
        </p:txBody>
      </p:sp>
      <p:pic>
        <p:nvPicPr>
          <p:cNvPr id="426" name="Google Shape;426;p43"/>
          <p:cNvPicPr preferRelativeResize="0"/>
          <p:nvPr/>
        </p:nvPicPr>
        <p:blipFill rotWithShape="1">
          <a:blip r:embed="rId3">
            <a:alphaModFix/>
          </a:blip>
          <a:srcRect/>
          <a:stretch/>
        </p:blipFill>
        <p:spPr>
          <a:xfrm>
            <a:off x="447675" y="2682875"/>
            <a:ext cx="7934325" cy="150812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26"/>
                                        </p:tgtEl>
                                        <p:attrNameLst>
                                          <p:attrName>style.visibility</p:attrName>
                                        </p:attrNameLst>
                                      </p:cBhvr>
                                      <p:to>
                                        <p:strVal val="visible"/>
                                      </p:to>
                                    </p:set>
                                    <p:animEffect transition="in" filter="fade">
                                      <p:cBhvr>
                                        <p:cTn id="7" dur="2000"/>
                                        <p:tgtEl>
                                          <p:spTgt spid="4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31"/>
        <p:cNvGrpSpPr/>
        <p:nvPr/>
      </p:nvGrpSpPr>
      <p:grpSpPr>
        <a:xfrm>
          <a:off x="0" y="0"/>
          <a:ext cx="0" cy="0"/>
          <a:chOff x="0" y="0"/>
          <a:chExt cx="0" cy="0"/>
        </a:xfrm>
      </p:grpSpPr>
      <p:sp>
        <p:nvSpPr>
          <p:cNvPr id="432" name="Google Shape;432;p44"/>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22.</a:t>
            </a:r>
            <a:fld id="{00000000-1234-1234-1234-123412341234}" type="slidenum">
              <a:rPr lang="en-US" sz="1200" b="1" i="0" u="none">
                <a:solidFill>
                  <a:schemeClr val="dk1"/>
                </a:solidFill>
                <a:latin typeface="Arial"/>
                <a:ea typeface="Arial"/>
                <a:cs typeface="Arial"/>
                <a:sym typeface="Arial"/>
              </a:rPr>
              <a:t>29</a:t>
            </a:fld>
            <a:endParaRPr/>
          </a:p>
        </p:txBody>
      </p:sp>
      <p:sp>
        <p:nvSpPr>
          <p:cNvPr id="433" name="Google Shape;433;p44"/>
          <p:cNvSpPr txBox="1"/>
          <p:nvPr/>
        </p:nvSpPr>
        <p:spPr>
          <a:xfrm>
            <a:off x="0" y="0"/>
            <a:ext cx="9144000" cy="1371600"/>
          </a:xfrm>
          <a:prstGeom prst="rect">
            <a:avLst/>
          </a:prstGeom>
          <a:solidFill>
            <a:srgbClr val="33CCFF"/>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434" name="Google Shape;434;p44"/>
          <p:cNvSpPr txBox="1"/>
          <p:nvPr/>
        </p:nvSpPr>
        <p:spPr>
          <a:xfrm>
            <a:off x="228600" y="406400"/>
            <a:ext cx="6111875" cy="579437"/>
          </a:xfrm>
          <a:prstGeom prst="rect">
            <a:avLst/>
          </a:prstGeom>
          <a:noFill/>
          <a:ln>
            <a:noFill/>
          </a:ln>
        </p:spPr>
        <p:txBody>
          <a:bodyPr spcFirstLastPara="1" wrap="square" lIns="91425" tIns="45700" rIns="91425" bIns="45700" anchor="t" anchorCtr="0">
            <a:spAutoFit/>
          </a:bodyPr>
          <a:lstStyle/>
          <a:p>
            <a:pPr marL="0" marR="0" lvl="2" indent="0" algn="l" rtl="0">
              <a:lnSpc>
                <a:spcPct val="100000"/>
              </a:lnSpc>
              <a:spcBef>
                <a:spcPts val="0"/>
              </a:spcBef>
              <a:spcAft>
                <a:spcPts val="0"/>
              </a:spcAft>
              <a:buClr>
                <a:schemeClr val="dk1"/>
              </a:buClr>
              <a:buSzPts val="3200"/>
              <a:buFont typeface="Times"/>
              <a:buNone/>
            </a:pPr>
            <a:r>
              <a:rPr lang="en-US" sz="3200" b="1" i="0" u="none" strike="noStrike" cap="none">
                <a:solidFill>
                  <a:schemeClr val="dk1"/>
                </a:solidFill>
                <a:latin typeface="Times"/>
                <a:ea typeface="Times"/>
                <a:cs typeface="Times"/>
                <a:sym typeface="Times"/>
              </a:rPr>
              <a:t>22-3   </a:t>
            </a:r>
            <a:r>
              <a:rPr lang="en-US" sz="3200" b="1" i="0" u="none" strike="noStrike" cap="none">
                <a:solidFill>
                  <a:schemeClr val="dk1"/>
                </a:solidFill>
                <a:latin typeface="Times New Roman"/>
                <a:ea typeface="Times New Roman"/>
                <a:cs typeface="Times New Roman"/>
                <a:sym typeface="Times New Roman"/>
              </a:rPr>
              <a:t>THE ICMPv6 PROTOCOL</a:t>
            </a:r>
            <a:endParaRPr/>
          </a:p>
        </p:txBody>
      </p:sp>
      <p:sp>
        <p:nvSpPr>
          <p:cNvPr id="435" name="Google Shape;435;p44"/>
          <p:cNvSpPr txBox="1"/>
          <p:nvPr/>
        </p:nvSpPr>
        <p:spPr>
          <a:xfrm>
            <a:off x="8229600" y="6400800"/>
            <a:ext cx="184150" cy="36671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436" name="Google Shape;436;p44"/>
          <p:cNvSpPr txBox="1"/>
          <p:nvPr/>
        </p:nvSpPr>
        <p:spPr>
          <a:xfrm>
            <a:off x="381000" y="1524000"/>
            <a:ext cx="8305800" cy="4965700"/>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3200"/>
              <a:buFont typeface="Times"/>
              <a:buNone/>
            </a:pPr>
            <a:r>
              <a:rPr lang="en-US" sz="3200" b="1" i="1" u="none">
                <a:solidFill>
                  <a:schemeClr val="dk1"/>
                </a:solidFill>
                <a:latin typeface="Times"/>
                <a:ea typeface="Times"/>
                <a:cs typeface="Times"/>
                <a:sym typeface="Times"/>
              </a:rPr>
              <a:t>Another protocol that has been modified in version 6 of the TCP/IP protocol suite is ICMP. This new version, ICMPv6, follows the same strategy and purposes of version 4. ICMPv6, however, is more complicated than ICMPv4: some protocols that were independent in version 4 are now part of ICMPv6 and some new messages have been added to make it more useful.</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1"/>
        <p:cNvGrpSpPr/>
        <p:nvPr/>
      </p:nvGrpSpPr>
      <p:grpSpPr>
        <a:xfrm>
          <a:off x="0" y="0"/>
          <a:ext cx="0" cy="0"/>
          <a:chOff x="0" y="0"/>
          <a:chExt cx="0" cy="0"/>
        </a:xfrm>
      </p:grpSpPr>
      <p:sp>
        <p:nvSpPr>
          <p:cNvPr id="112" name="Google Shape;112;p18"/>
          <p:cNvSpPr txBox="1"/>
          <p:nvPr/>
        </p:nvSpPr>
        <p:spPr>
          <a:xfrm>
            <a:off x="366712" y="107950"/>
            <a:ext cx="438150" cy="474662"/>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13" name="Google Shape;113;p18"/>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14" name="Google Shape;114;p18"/>
          <p:cNvSpPr txBox="1"/>
          <p:nvPr/>
        </p:nvSpPr>
        <p:spPr>
          <a:xfrm>
            <a:off x="490537" y="530225"/>
            <a:ext cx="422275" cy="474662"/>
          </a:xfrm>
          <a:prstGeom prst="rect">
            <a:avLst/>
          </a:prstGeom>
          <a:solidFill>
            <a:schemeClr val="folHlink"/>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15" name="Google Shape;115;p18"/>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16" name="Google Shape;116;p18"/>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17" name="Google Shape;117;p18"/>
          <p:cNvSpPr txBox="1"/>
          <p:nvPr/>
        </p:nvSpPr>
        <p:spPr>
          <a:xfrm>
            <a:off x="711200" y="0"/>
            <a:ext cx="31750" cy="1052512"/>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18" name="Google Shape;118;p18"/>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19" name="Google Shape;119;p18"/>
          <p:cNvSpPr txBox="1"/>
          <p:nvPr/>
        </p:nvSpPr>
        <p:spPr>
          <a:xfrm>
            <a:off x="1066800" y="-76200"/>
            <a:ext cx="4929187" cy="64611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0000"/>
              </a:buClr>
              <a:buSzPts val="3600"/>
              <a:buFont typeface="Arial"/>
              <a:buNone/>
            </a:pPr>
            <a:r>
              <a:rPr lang="en-US" sz="3600" b="1" i="0" u="none">
                <a:solidFill>
                  <a:srgbClr val="FF0000"/>
                </a:solidFill>
                <a:latin typeface="Arial"/>
                <a:ea typeface="Arial"/>
                <a:cs typeface="Arial"/>
                <a:sym typeface="Arial"/>
              </a:rPr>
              <a:t>Chapter 22: Objective</a:t>
            </a:r>
            <a:endParaRPr/>
          </a:p>
        </p:txBody>
      </p:sp>
      <p:sp>
        <p:nvSpPr>
          <p:cNvPr id="120" name="Google Shape;120;p18"/>
          <p:cNvSpPr txBox="1"/>
          <p:nvPr/>
        </p:nvSpPr>
        <p:spPr>
          <a:xfrm>
            <a:off x="152400" y="1219200"/>
            <a:ext cx="8516937" cy="2286000"/>
          </a:xfrm>
          <a:prstGeom prst="rect">
            <a:avLst/>
          </a:prstGeom>
          <a:noFill/>
          <a:ln>
            <a:noFill/>
          </a:ln>
        </p:spPr>
        <p:txBody>
          <a:bodyPr spcFirstLastPara="1" wrap="square" lIns="91425" tIns="45700" rIns="91425" bIns="45700" anchor="t" anchorCtr="0">
            <a:noAutofit/>
          </a:bodyPr>
          <a:lstStyle/>
          <a:p>
            <a:pPr marL="342900" marR="0" lvl="0" indent="-342900" algn="just" rtl="0">
              <a:lnSpc>
                <a:spcPct val="100000"/>
              </a:lnSpc>
              <a:spcBef>
                <a:spcPts val="0"/>
              </a:spcBef>
              <a:spcAft>
                <a:spcPts val="0"/>
              </a:spcAft>
              <a:buClr>
                <a:schemeClr val="folHlink"/>
              </a:buClr>
              <a:buSzPts val="2400"/>
              <a:buFont typeface="Noto Sans Symbols"/>
              <a:buChar char="❑"/>
            </a:pPr>
            <a:r>
              <a:rPr lang="en-US" sz="2400" b="1" i="1" u="none">
                <a:solidFill>
                  <a:srgbClr val="002060"/>
                </a:solidFill>
                <a:latin typeface="Times New Roman"/>
                <a:ea typeface="Times New Roman"/>
                <a:cs typeface="Times New Roman"/>
                <a:sym typeface="Times New Roman"/>
              </a:rPr>
              <a:t>The first section discusses the addressing mechanism in the new generation of the Internet. The section first describes the representation and address space. It then shows the allocation in the address space. The section finally explains auto-configuration and renumbering, which makes it easy for a host to move from one network to another.</a:t>
            </a:r>
            <a:endParaRPr/>
          </a:p>
        </p:txBody>
      </p:sp>
      <p:sp>
        <p:nvSpPr>
          <p:cNvPr id="121" name="Google Shape;121;p18"/>
          <p:cNvSpPr txBox="1"/>
          <p:nvPr/>
        </p:nvSpPr>
        <p:spPr>
          <a:xfrm>
            <a:off x="304800" y="4038600"/>
            <a:ext cx="8516937" cy="1371600"/>
          </a:xfrm>
          <a:prstGeom prst="rect">
            <a:avLst/>
          </a:prstGeom>
          <a:noFill/>
          <a:ln>
            <a:noFill/>
          </a:ln>
        </p:spPr>
        <p:txBody>
          <a:bodyPr spcFirstLastPara="1" wrap="square" lIns="91425" tIns="45700" rIns="91425" bIns="45700" anchor="t" anchorCtr="0">
            <a:noAutofit/>
          </a:bodyPr>
          <a:lstStyle/>
          <a:p>
            <a:pPr marL="342900" marR="0" lvl="0" indent="-342900" algn="just" rtl="0">
              <a:lnSpc>
                <a:spcPct val="100000"/>
              </a:lnSpc>
              <a:spcBef>
                <a:spcPts val="0"/>
              </a:spcBef>
              <a:spcAft>
                <a:spcPts val="0"/>
              </a:spcAft>
              <a:buClr>
                <a:schemeClr val="folHlink"/>
              </a:buClr>
              <a:buSzPts val="2400"/>
              <a:buFont typeface="Noto Sans Symbols"/>
              <a:buChar char="❑"/>
            </a:pPr>
            <a:r>
              <a:rPr lang="en-US" sz="2400" b="1" i="1" u="none">
                <a:solidFill>
                  <a:srgbClr val="002060"/>
                </a:solidFill>
                <a:latin typeface="Times New Roman"/>
                <a:ea typeface="Times New Roman"/>
                <a:cs typeface="Times New Roman"/>
                <a:sym typeface="Times New Roman"/>
              </a:rPr>
              <a:t>The second section discusses IPv6 protocol. First the new packet format is described. The section then shows how use of extension headers can replace the options.</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120">
                                            <p:txEl>
                                              <p:pRg st="0" end="0"/>
                                            </p:txEl>
                                          </p:spTgt>
                                        </p:tgtEl>
                                        <p:attrNameLst>
                                          <p:attrName>style.visibility</p:attrName>
                                        </p:attrNameLst>
                                      </p:cBhvr>
                                      <p:to>
                                        <p:strVal val="visible"/>
                                      </p:to>
                                    </p:set>
                                    <p:anim calcmode="lin" valueType="num">
                                      <p:cBhvr additive="base">
                                        <p:cTn id="7" dur="1000"/>
                                        <p:tgtEl>
                                          <p:spTgt spid="120">
                                            <p:txEl>
                                              <p:pRg st="0" end="0"/>
                                            </p:txEl>
                                          </p:spTgt>
                                        </p:tgtEl>
                                        <p:attrNameLst>
                                          <p:attrName>ppt_w</p:attrName>
                                        </p:attrNameLst>
                                      </p:cBhvr>
                                      <p:tavLst>
                                        <p:tav tm="0">
                                          <p:val>
                                            <p:strVal val="0"/>
                                          </p:val>
                                        </p:tav>
                                        <p:tav tm="100000">
                                          <p:val>
                                            <p:strVal val="#ppt_w"/>
                                          </p:val>
                                        </p:tav>
                                      </p:tavLst>
                                    </p:anim>
                                    <p:anim calcmode="lin" valueType="num">
                                      <p:cBhvr additive="base">
                                        <p:cTn id="8" dur="1000"/>
                                        <p:tgtEl>
                                          <p:spTgt spid="120">
                                            <p:txEl>
                                              <p:pRg st="0" end="0"/>
                                            </p:txEl>
                                          </p:spTgt>
                                        </p:tgtEl>
                                        <p:attrNameLst>
                                          <p:attrName>ppt_h</p:attrName>
                                        </p:attrNameLst>
                                      </p:cBhvr>
                                      <p:tavLst>
                                        <p:tav tm="0">
                                          <p:val>
                                            <p:str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nodeType="clickEffect">
                                  <p:stCondLst>
                                    <p:cond delay="0"/>
                                  </p:stCondLst>
                                  <p:childTnLst>
                                    <p:set>
                                      <p:cBhvr>
                                        <p:cTn id="12" dur="1" fill="hold">
                                          <p:stCondLst>
                                            <p:cond delay="0"/>
                                          </p:stCondLst>
                                        </p:cTn>
                                        <p:tgtEl>
                                          <p:spTgt spid="121">
                                            <p:txEl>
                                              <p:pRg st="0" end="0"/>
                                            </p:txEl>
                                          </p:spTgt>
                                        </p:tgtEl>
                                        <p:attrNameLst>
                                          <p:attrName>style.visibility</p:attrName>
                                        </p:attrNameLst>
                                      </p:cBhvr>
                                      <p:to>
                                        <p:strVal val="visible"/>
                                      </p:to>
                                    </p:set>
                                    <p:anim calcmode="lin" valueType="num">
                                      <p:cBhvr additive="base">
                                        <p:cTn id="13" dur="1000"/>
                                        <p:tgtEl>
                                          <p:spTgt spid="121">
                                            <p:txEl>
                                              <p:pRg st="0" end="0"/>
                                            </p:txEl>
                                          </p:spTgt>
                                        </p:tgtEl>
                                        <p:attrNameLst>
                                          <p:attrName>ppt_w</p:attrName>
                                        </p:attrNameLst>
                                      </p:cBhvr>
                                      <p:tavLst>
                                        <p:tav tm="0">
                                          <p:val>
                                            <p:strVal val="0"/>
                                          </p:val>
                                        </p:tav>
                                        <p:tav tm="100000">
                                          <p:val>
                                            <p:strVal val="#ppt_w"/>
                                          </p:val>
                                        </p:tav>
                                      </p:tavLst>
                                    </p:anim>
                                    <p:anim calcmode="lin" valueType="num">
                                      <p:cBhvr additive="base">
                                        <p:cTn id="14" dur="1000"/>
                                        <p:tgtEl>
                                          <p:spTgt spid="121">
                                            <p:txEl>
                                              <p:pRg st="0" end="0"/>
                                            </p:txEl>
                                          </p:spTgt>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41"/>
        <p:cNvGrpSpPr/>
        <p:nvPr/>
      </p:nvGrpSpPr>
      <p:grpSpPr>
        <a:xfrm>
          <a:off x="0" y="0"/>
          <a:ext cx="0" cy="0"/>
          <a:chOff x="0" y="0"/>
          <a:chExt cx="0" cy="0"/>
        </a:xfrm>
      </p:grpSpPr>
      <p:sp>
        <p:nvSpPr>
          <p:cNvPr id="442" name="Google Shape;442;p45"/>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22.</a:t>
            </a:r>
            <a:fld id="{00000000-1234-1234-1234-123412341234}" type="slidenum">
              <a:rPr lang="en-US" sz="1200" b="1" i="0" u="none">
                <a:solidFill>
                  <a:schemeClr val="dk1"/>
                </a:solidFill>
                <a:latin typeface="Arial"/>
                <a:ea typeface="Arial"/>
                <a:cs typeface="Arial"/>
                <a:sym typeface="Arial"/>
              </a:rPr>
              <a:t>30</a:t>
            </a:fld>
            <a:endParaRPr/>
          </a:p>
        </p:txBody>
      </p:sp>
      <p:sp>
        <p:nvSpPr>
          <p:cNvPr id="443" name="Google Shape;443;p45"/>
          <p:cNvSpPr txBox="1"/>
          <p:nvPr/>
        </p:nvSpPr>
        <p:spPr>
          <a:xfrm>
            <a:off x="152400" y="133350"/>
            <a:ext cx="8763000" cy="400050"/>
          </a:xfrm>
          <a:prstGeom prst="rect">
            <a:avLst/>
          </a:prstGeom>
          <a:solidFill>
            <a:schemeClr val="lt1"/>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22.9:  </a:t>
            </a:r>
            <a:r>
              <a:rPr lang="en-US" sz="2000" b="1" i="1" u="none">
                <a:solidFill>
                  <a:schemeClr val="dk1"/>
                </a:solidFill>
                <a:latin typeface="Times"/>
                <a:ea typeface="Times"/>
                <a:cs typeface="Times"/>
                <a:sym typeface="Times"/>
              </a:rPr>
              <a:t>Comparison of network layer in version 4 and version 6</a:t>
            </a:r>
            <a:endParaRPr/>
          </a:p>
        </p:txBody>
      </p:sp>
      <p:pic>
        <p:nvPicPr>
          <p:cNvPr id="444" name="Google Shape;444;p45"/>
          <p:cNvPicPr preferRelativeResize="0"/>
          <p:nvPr/>
        </p:nvPicPr>
        <p:blipFill rotWithShape="1">
          <a:blip r:embed="rId3">
            <a:alphaModFix/>
          </a:blip>
          <a:srcRect/>
          <a:stretch/>
        </p:blipFill>
        <p:spPr>
          <a:xfrm>
            <a:off x="304800" y="1390650"/>
            <a:ext cx="5641975" cy="1581150"/>
          </a:xfrm>
          <a:prstGeom prst="rect">
            <a:avLst/>
          </a:prstGeom>
          <a:noFill/>
          <a:ln>
            <a:noFill/>
          </a:ln>
        </p:spPr>
      </p:pic>
      <p:pic>
        <p:nvPicPr>
          <p:cNvPr id="445" name="Google Shape;445;p45"/>
          <p:cNvPicPr preferRelativeResize="0"/>
          <p:nvPr/>
        </p:nvPicPr>
        <p:blipFill rotWithShape="1">
          <a:blip r:embed="rId4">
            <a:alphaModFix/>
          </a:blip>
          <a:srcRect/>
          <a:stretch/>
        </p:blipFill>
        <p:spPr>
          <a:xfrm>
            <a:off x="2895600" y="3733800"/>
            <a:ext cx="5641975" cy="15811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444"/>
                                        </p:tgtEl>
                                        <p:attrNameLst>
                                          <p:attrName>style.visibility</p:attrName>
                                        </p:attrNameLst>
                                      </p:cBhvr>
                                      <p:to>
                                        <p:strVal val="visible"/>
                                      </p:to>
                                    </p:set>
                                    <p:anim calcmode="lin" valueType="num">
                                      <p:cBhvr additive="base">
                                        <p:cTn id="7" dur="500"/>
                                        <p:tgtEl>
                                          <p:spTgt spid="444"/>
                                        </p:tgtEl>
                                        <p:attrNameLst>
                                          <p:attrName>ppt_w</p:attrName>
                                        </p:attrNameLst>
                                      </p:cBhvr>
                                      <p:tavLst>
                                        <p:tav tm="0">
                                          <p:val>
                                            <p:strVal val="0"/>
                                          </p:val>
                                        </p:tav>
                                        <p:tav tm="100000">
                                          <p:val>
                                            <p:strVal val="#ppt_w"/>
                                          </p:val>
                                        </p:tav>
                                      </p:tavLst>
                                    </p:anim>
                                    <p:anim calcmode="lin" valueType="num">
                                      <p:cBhvr additive="base">
                                        <p:cTn id="8" dur="500"/>
                                        <p:tgtEl>
                                          <p:spTgt spid="444"/>
                                        </p:tgtEl>
                                        <p:attrNameLst>
                                          <p:attrName>ppt_h</p:attrName>
                                        </p:attrNameLst>
                                      </p:cBhvr>
                                      <p:tavLst>
                                        <p:tav tm="0">
                                          <p:val>
                                            <p:str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nodeType="clickEffect">
                                  <p:stCondLst>
                                    <p:cond delay="0"/>
                                  </p:stCondLst>
                                  <p:childTnLst>
                                    <p:set>
                                      <p:cBhvr>
                                        <p:cTn id="12" dur="1" fill="hold">
                                          <p:stCondLst>
                                            <p:cond delay="0"/>
                                          </p:stCondLst>
                                        </p:cTn>
                                        <p:tgtEl>
                                          <p:spTgt spid="445"/>
                                        </p:tgtEl>
                                        <p:attrNameLst>
                                          <p:attrName>style.visibility</p:attrName>
                                        </p:attrNameLst>
                                      </p:cBhvr>
                                      <p:to>
                                        <p:strVal val="visible"/>
                                      </p:to>
                                    </p:set>
                                    <p:anim calcmode="lin" valueType="num">
                                      <p:cBhvr additive="base">
                                        <p:cTn id="13" dur="500"/>
                                        <p:tgtEl>
                                          <p:spTgt spid="445"/>
                                        </p:tgtEl>
                                        <p:attrNameLst>
                                          <p:attrName>ppt_w</p:attrName>
                                        </p:attrNameLst>
                                      </p:cBhvr>
                                      <p:tavLst>
                                        <p:tav tm="0">
                                          <p:val>
                                            <p:strVal val="0"/>
                                          </p:val>
                                        </p:tav>
                                        <p:tav tm="100000">
                                          <p:val>
                                            <p:strVal val="#ppt_w"/>
                                          </p:val>
                                        </p:tav>
                                      </p:tavLst>
                                    </p:anim>
                                    <p:anim calcmode="lin" valueType="num">
                                      <p:cBhvr additive="base">
                                        <p:cTn id="14" dur="500"/>
                                        <p:tgtEl>
                                          <p:spTgt spid="445"/>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50"/>
        <p:cNvGrpSpPr/>
        <p:nvPr/>
      </p:nvGrpSpPr>
      <p:grpSpPr>
        <a:xfrm>
          <a:off x="0" y="0"/>
          <a:ext cx="0" cy="0"/>
          <a:chOff x="0" y="0"/>
          <a:chExt cx="0" cy="0"/>
        </a:xfrm>
      </p:grpSpPr>
      <p:sp>
        <p:nvSpPr>
          <p:cNvPr id="451" name="Google Shape;451;p46"/>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22.</a:t>
            </a:r>
            <a:fld id="{00000000-1234-1234-1234-123412341234}" type="slidenum">
              <a:rPr lang="en-US" sz="1200" b="1" i="0" u="none">
                <a:solidFill>
                  <a:schemeClr val="dk1"/>
                </a:solidFill>
                <a:latin typeface="Arial"/>
                <a:ea typeface="Arial"/>
                <a:cs typeface="Arial"/>
                <a:sym typeface="Arial"/>
              </a:rPr>
              <a:t>31</a:t>
            </a:fld>
            <a:endParaRPr/>
          </a:p>
        </p:txBody>
      </p:sp>
      <p:sp>
        <p:nvSpPr>
          <p:cNvPr id="452" name="Google Shape;452;p46"/>
          <p:cNvSpPr txBox="1"/>
          <p:nvPr/>
        </p:nvSpPr>
        <p:spPr>
          <a:xfrm>
            <a:off x="152400" y="133350"/>
            <a:ext cx="8153400" cy="400050"/>
          </a:xfrm>
          <a:prstGeom prst="rect">
            <a:avLst/>
          </a:prstGeom>
          <a:solidFill>
            <a:schemeClr val="lt1"/>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22.10: </a:t>
            </a:r>
            <a:r>
              <a:rPr lang="en-US" sz="2000" b="1" i="1" u="none">
                <a:solidFill>
                  <a:schemeClr val="dk1"/>
                </a:solidFill>
                <a:latin typeface="Times"/>
                <a:ea typeface="Times"/>
                <a:cs typeface="Times"/>
                <a:sym typeface="Times"/>
              </a:rPr>
              <a:t>Categories of ICMPv6 messages</a:t>
            </a:r>
            <a:endParaRPr/>
          </a:p>
        </p:txBody>
      </p:sp>
      <p:pic>
        <p:nvPicPr>
          <p:cNvPr id="453" name="Google Shape;453;p46"/>
          <p:cNvPicPr preferRelativeResize="0"/>
          <p:nvPr/>
        </p:nvPicPr>
        <p:blipFill rotWithShape="1">
          <a:blip r:embed="rId3">
            <a:alphaModFix/>
          </a:blip>
          <a:srcRect/>
          <a:stretch/>
        </p:blipFill>
        <p:spPr>
          <a:xfrm>
            <a:off x="538162" y="2603500"/>
            <a:ext cx="7767637" cy="21209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53"/>
                                        </p:tgtEl>
                                        <p:attrNameLst>
                                          <p:attrName>style.visibility</p:attrName>
                                        </p:attrNameLst>
                                      </p:cBhvr>
                                      <p:to>
                                        <p:strVal val="visible"/>
                                      </p:to>
                                    </p:set>
                                    <p:animEffect transition="in" filter="fade">
                                      <p:cBhvr>
                                        <p:cTn id="7" dur="1000"/>
                                        <p:tgtEl>
                                          <p:spTgt spid="4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58"/>
        <p:cNvGrpSpPr/>
        <p:nvPr/>
      </p:nvGrpSpPr>
      <p:grpSpPr>
        <a:xfrm>
          <a:off x="0" y="0"/>
          <a:ext cx="0" cy="0"/>
          <a:chOff x="0" y="0"/>
          <a:chExt cx="0" cy="0"/>
        </a:xfrm>
      </p:grpSpPr>
      <p:sp>
        <p:nvSpPr>
          <p:cNvPr id="459" name="Google Shape;459;p47"/>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22.</a:t>
            </a:r>
            <a:fld id="{00000000-1234-1234-1234-123412341234}" type="slidenum">
              <a:rPr lang="en-US" sz="1200" b="1" i="0" u="none">
                <a:solidFill>
                  <a:schemeClr val="dk1"/>
                </a:solidFill>
                <a:latin typeface="Arial"/>
                <a:ea typeface="Arial"/>
                <a:cs typeface="Arial"/>
                <a:sym typeface="Arial"/>
              </a:rPr>
              <a:t>32</a:t>
            </a:fld>
            <a:endParaRPr/>
          </a:p>
        </p:txBody>
      </p:sp>
      <p:sp>
        <p:nvSpPr>
          <p:cNvPr id="460" name="Google Shape;460;p47"/>
          <p:cNvSpPr txBox="1"/>
          <p:nvPr/>
        </p:nvSpPr>
        <p:spPr>
          <a:xfrm>
            <a:off x="366712" y="107950"/>
            <a:ext cx="438150" cy="474662"/>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461" name="Google Shape;461;p47"/>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462" name="Google Shape;462;p47"/>
          <p:cNvSpPr txBox="1"/>
          <p:nvPr/>
        </p:nvSpPr>
        <p:spPr>
          <a:xfrm>
            <a:off x="490537" y="530225"/>
            <a:ext cx="422275" cy="474662"/>
          </a:xfrm>
          <a:prstGeom prst="rect">
            <a:avLst/>
          </a:prstGeom>
          <a:solidFill>
            <a:schemeClr val="folHlink"/>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463" name="Google Shape;463;p47"/>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464" name="Google Shape;464;p47"/>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465" name="Google Shape;465;p47"/>
          <p:cNvSpPr txBox="1"/>
          <p:nvPr/>
        </p:nvSpPr>
        <p:spPr>
          <a:xfrm>
            <a:off x="711200" y="0"/>
            <a:ext cx="31750" cy="1052512"/>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466" name="Google Shape;466;p47"/>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467" name="Google Shape;467;p47"/>
          <p:cNvSpPr txBox="1"/>
          <p:nvPr/>
        </p:nvSpPr>
        <p:spPr>
          <a:xfrm>
            <a:off x="1106487" y="0"/>
            <a:ext cx="6572250" cy="64135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hlink"/>
              </a:buClr>
              <a:buSzPts val="3600"/>
              <a:buFont typeface="Times New Roman"/>
              <a:buNone/>
            </a:pPr>
            <a:r>
              <a:rPr lang="en-US" sz="3600" b="1" i="1" u="none">
                <a:solidFill>
                  <a:schemeClr val="hlink"/>
                </a:solidFill>
                <a:latin typeface="Times New Roman"/>
                <a:ea typeface="Times New Roman"/>
                <a:cs typeface="Times New Roman"/>
                <a:sym typeface="Times New Roman"/>
              </a:rPr>
              <a:t>22.3.1  Error-Reporting Messages</a:t>
            </a:r>
            <a:endParaRPr/>
          </a:p>
        </p:txBody>
      </p:sp>
      <p:sp>
        <p:nvSpPr>
          <p:cNvPr id="468" name="Google Shape;468;p47"/>
          <p:cNvSpPr txBox="1"/>
          <p:nvPr/>
        </p:nvSpPr>
        <p:spPr>
          <a:xfrm>
            <a:off x="381000" y="1293812"/>
            <a:ext cx="7924800" cy="3935412"/>
          </a:xfrm>
          <a:prstGeom prst="rect">
            <a:avLst/>
          </a:prstGeom>
          <a:solidFill>
            <a:schemeClr val="lt1"/>
          </a:solid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US" sz="2800" b="1" i="1" u="none" dirty="0">
                <a:solidFill>
                  <a:srgbClr val="00B0F0"/>
                </a:solidFill>
                <a:latin typeface="Times New Roman"/>
                <a:ea typeface="Times New Roman"/>
                <a:cs typeface="Times New Roman"/>
                <a:sym typeface="Times New Roman"/>
              </a:rPr>
              <a:t>As we saw in our discussion of version 4, one of the main responsibilities of ICMPv6 is to report errors. Four types of errors are handled: destination unreachable, packet too big, time exceeded, and parameter problems. </a:t>
            </a:r>
            <a:r>
              <a:rPr lang="en-US" sz="2800" b="1" i="1" u="none" dirty="0">
                <a:solidFill>
                  <a:schemeClr val="dk1"/>
                </a:solidFill>
                <a:latin typeface="Times New Roman"/>
                <a:ea typeface="Times New Roman"/>
                <a:cs typeface="Times New Roman"/>
                <a:sym typeface="Times New Roman"/>
              </a:rPr>
              <a:t>Note that the source-quenched message, which is used to control congestion in version 4, is eliminated in this version because the priority and flow label fields in IPv6 are supposed to take care of congestion.</a:t>
            </a:r>
            <a:endParaRPr dirty="0"/>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73"/>
        <p:cNvGrpSpPr/>
        <p:nvPr/>
      </p:nvGrpSpPr>
      <p:grpSpPr>
        <a:xfrm>
          <a:off x="0" y="0"/>
          <a:ext cx="0" cy="0"/>
          <a:chOff x="0" y="0"/>
          <a:chExt cx="0" cy="0"/>
        </a:xfrm>
      </p:grpSpPr>
      <p:sp>
        <p:nvSpPr>
          <p:cNvPr id="474" name="Google Shape;474;p48"/>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22.</a:t>
            </a:r>
            <a:fld id="{00000000-1234-1234-1234-123412341234}" type="slidenum">
              <a:rPr lang="en-US" sz="1200" b="1" i="0" u="none">
                <a:solidFill>
                  <a:schemeClr val="dk1"/>
                </a:solidFill>
                <a:latin typeface="Arial"/>
                <a:ea typeface="Arial"/>
                <a:cs typeface="Arial"/>
                <a:sym typeface="Arial"/>
              </a:rPr>
              <a:t>33</a:t>
            </a:fld>
            <a:endParaRPr/>
          </a:p>
        </p:txBody>
      </p:sp>
      <p:sp>
        <p:nvSpPr>
          <p:cNvPr id="475" name="Google Shape;475;p48"/>
          <p:cNvSpPr txBox="1"/>
          <p:nvPr/>
        </p:nvSpPr>
        <p:spPr>
          <a:xfrm>
            <a:off x="366712" y="107950"/>
            <a:ext cx="438150" cy="474662"/>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476" name="Google Shape;476;p48"/>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477" name="Google Shape;477;p48"/>
          <p:cNvSpPr txBox="1"/>
          <p:nvPr/>
        </p:nvSpPr>
        <p:spPr>
          <a:xfrm>
            <a:off x="490537" y="530225"/>
            <a:ext cx="422275" cy="474662"/>
          </a:xfrm>
          <a:prstGeom prst="rect">
            <a:avLst/>
          </a:prstGeom>
          <a:solidFill>
            <a:schemeClr val="folHlink"/>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478" name="Google Shape;478;p48"/>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479" name="Google Shape;479;p48"/>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480" name="Google Shape;480;p48"/>
          <p:cNvSpPr txBox="1"/>
          <p:nvPr/>
        </p:nvSpPr>
        <p:spPr>
          <a:xfrm>
            <a:off x="711200" y="0"/>
            <a:ext cx="31750" cy="1052512"/>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481" name="Google Shape;481;p48"/>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482" name="Google Shape;482;p48"/>
          <p:cNvSpPr txBox="1"/>
          <p:nvPr/>
        </p:nvSpPr>
        <p:spPr>
          <a:xfrm>
            <a:off x="1106487" y="0"/>
            <a:ext cx="6140450" cy="64135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hlink"/>
              </a:buClr>
              <a:buSzPts val="3600"/>
              <a:buFont typeface="Times New Roman"/>
              <a:buNone/>
            </a:pPr>
            <a:r>
              <a:rPr lang="en-US" sz="3600" b="1" i="1" u="none">
                <a:solidFill>
                  <a:schemeClr val="hlink"/>
                </a:solidFill>
                <a:latin typeface="Times New Roman"/>
                <a:ea typeface="Times New Roman"/>
                <a:cs typeface="Times New Roman"/>
                <a:sym typeface="Times New Roman"/>
              </a:rPr>
              <a:t>22.3.2  Informational Messages</a:t>
            </a:r>
            <a:endParaRPr/>
          </a:p>
        </p:txBody>
      </p:sp>
      <p:sp>
        <p:nvSpPr>
          <p:cNvPr id="483" name="Google Shape;483;p48"/>
          <p:cNvSpPr txBox="1"/>
          <p:nvPr/>
        </p:nvSpPr>
        <p:spPr>
          <a:xfrm>
            <a:off x="381000" y="1293812"/>
            <a:ext cx="7924800" cy="3508375"/>
          </a:xfrm>
          <a:prstGeom prst="rect">
            <a:avLst/>
          </a:prstGeom>
          <a:solidFill>
            <a:schemeClr val="lt1"/>
          </a:solid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US" sz="2800" b="1" i="1" u="none" dirty="0">
                <a:solidFill>
                  <a:srgbClr val="00B0F0"/>
                </a:solidFill>
                <a:latin typeface="Times New Roman"/>
                <a:ea typeface="Times New Roman"/>
                <a:cs typeface="Times New Roman"/>
                <a:sym typeface="Times New Roman"/>
              </a:rPr>
              <a:t>Two of the ICMPv6 messages can be categorized as informational messages: echo request and echo reply messages. </a:t>
            </a:r>
            <a:r>
              <a:rPr lang="en-US" sz="2800" b="1" i="1" u="none" dirty="0">
                <a:solidFill>
                  <a:schemeClr val="dk1"/>
                </a:solidFill>
                <a:latin typeface="Times New Roman"/>
                <a:ea typeface="Times New Roman"/>
                <a:cs typeface="Times New Roman"/>
                <a:sym typeface="Times New Roman"/>
              </a:rPr>
              <a:t>The echo-request and echo-reply messages are designed to check whether two devices in the Internet can communicate with each other. A host or router can send an echo-request message to another host; the receiving computer or router can reply using the echo-reply message.</a:t>
            </a:r>
            <a:endParaRPr dirty="0"/>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88"/>
        <p:cNvGrpSpPr/>
        <p:nvPr/>
      </p:nvGrpSpPr>
      <p:grpSpPr>
        <a:xfrm>
          <a:off x="0" y="0"/>
          <a:ext cx="0" cy="0"/>
          <a:chOff x="0" y="0"/>
          <a:chExt cx="0" cy="0"/>
        </a:xfrm>
      </p:grpSpPr>
      <p:sp>
        <p:nvSpPr>
          <p:cNvPr id="489" name="Google Shape;489;p49"/>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22.</a:t>
            </a:r>
            <a:fld id="{00000000-1234-1234-1234-123412341234}" type="slidenum">
              <a:rPr lang="en-US" sz="1200" b="1" i="0" u="none">
                <a:solidFill>
                  <a:schemeClr val="dk1"/>
                </a:solidFill>
                <a:latin typeface="Arial"/>
                <a:ea typeface="Arial"/>
                <a:cs typeface="Arial"/>
                <a:sym typeface="Arial"/>
              </a:rPr>
              <a:t>34</a:t>
            </a:fld>
            <a:endParaRPr/>
          </a:p>
        </p:txBody>
      </p:sp>
      <p:sp>
        <p:nvSpPr>
          <p:cNvPr id="490" name="Google Shape;490;p49"/>
          <p:cNvSpPr txBox="1"/>
          <p:nvPr/>
        </p:nvSpPr>
        <p:spPr>
          <a:xfrm>
            <a:off x="366712" y="107950"/>
            <a:ext cx="438150" cy="474662"/>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491" name="Google Shape;491;p49"/>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492" name="Google Shape;492;p49"/>
          <p:cNvSpPr txBox="1"/>
          <p:nvPr/>
        </p:nvSpPr>
        <p:spPr>
          <a:xfrm>
            <a:off x="490537" y="530225"/>
            <a:ext cx="422275" cy="474662"/>
          </a:xfrm>
          <a:prstGeom prst="rect">
            <a:avLst/>
          </a:prstGeom>
          <a:solidFill>
            <a:schemeClr val="folHlink"/>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493" name="Google Shape;493;p49"/>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494" name="Google Shape;494;p49"/>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495" name="Google Shape;495;p49"/>
          <p:cNvSpPr txBox="1"/>
          <p:nvPr/>
        </p:nvSpPr>
        <p:spPr>
          <a:xfrm>
            <a:off x="711200" y="0"/>
            <a:ext cx="31750" cy="1052512"/>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496" name="Google Shape;496;p49"/>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497" name="Google Shape;497;p49"/>
          <p:cNvSpPr txBox="1"/>
          <p:nvPr/>
        </p:nvSpPr>
        <p:spPr>
          <a:xfrm>
            <a:off x="1106487" y="0"/>
            <a:ext cx="7258050" cy="64135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hlink"/>
              </a:buClr>
              <a:buSzPts val="3600"/>
              <a:buFont typeface="Times New Roman"/>
              <a:buNone/>
            </a:pPr>
            <a:r>
              <a:rPr lang="en-US" sz="3600" b="1" i="1" u="none">
                <a:solidFill>
                  <a:schemeClr val="hlink"/>
                </a:solidFill>
                <a:latin typeface="Times New Roman"/>
                <a:ea typeface="Times New Roman"/>
                <a:cs typeface="Times New Roman"/>
                <a:sym typeface="Times New Roman"/>
              </a:rPr>
              <a:t>22.3.3  Neighbor-Discovery Messages</a:t>
            </a:r>
            <a:endParaRPr/>
          </a:p>
        </p:txBody>
      </p:sp>
      <p:sp>
        <p:nvSpPr>
          <p:cNvPr id="498" name="Google Shape;498;p49"/>
          <p:cNvSpPr txBox="1"/>
          <p:nvPr/>
        </p:nvSpPr>
        <p:spPr>
          <a:xfrm>
            <a:off x="381000" y="1293812"/>
            <a:ext cx="7924800" cy="3508375"/>
          </a:xfrm>
          <a:prstGeom prst="rect">
            <a:avLst/>
          </a:prstGeom>
          <a:solidFill>
            <a:schemeClr val="lt1"/>
          </a:solid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US" sz="2800" b="1" i="1" u="none" dirty="0">
                <a:solidFill>
                  <a:schemeClr val="dk1"/>
                </a:solidFill>
                <a:latin typeface="Times New Roman"/>
                <a:ea typeface="Times New Roman"/>
                <a:cs typeface="Times New Roman"/>
                <a:sym typeface="Times New Roman"/>
              </a:rPr>
              <a:t>Several messages in ICMPv4 have been redefined in ICMPv6 to handle the issue of neighbor discovery. Some new messages have also been added to provide extension. The most important issue is the definition of two new protocols that clearly define the functionality of these group messages: </a:t>
            </a:r>
            <a:r>
              <a:rPr lang="en-US" sz="2800" b="1" i="1" u="none" dirty="0">
                <a:solidFill>
                  <a:srgbClr val="00B0F0"/>
                </a:solidFill>
                <a:latin typeface="Times New Roman"/>
                <a:ea typeface="Times New Roman"/>
                <a:cs typeface="Times New Roman"/>
                <a:sym typeface="Times New Roman"/>
              </a:rPr>
              <a:t>the Neighbor-Discovery (ND) protocol and the Inverse-Neighbor-Discovery (IND) protocol.</a:t>
            </a:r>
            <a:endParaRPr dirty="0">
              <a:solidFill>
                <a:srgbClr val="00B0F0"/>
              </a:solidFill>
            </a:endParaRP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3"/>
        <p:cNvGrpSpPr/>
        <p:nvPr/>
      </p:nvGrpSpPr>
      <p:grpSpPr>
        <a:xfrm>
          <a:off x="0" y="0"/>
          <a:ext cx="0" cy="0"/>
          <a:chOff x="0" y="0"/>
          <a:chExt cx="0" cy="0"/>
        </a:xfrm>
      </p:grpSpPr>
      <p:sp>
        <p:nvSpPr>
          <p:cNvPr id="504" name="Google Shape;504;p50"/>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22.</a:t>
            </a:r>
            <a:fld id="{00000000-1234-1234-1234-123412341234}" type="slidenum">
              <a:rPr lang="en-US" sz="1200" b="1" i="0" u="none">
                <a:solidFill>
                  <a:schemeClr val="dk1"/>
                </a:solidFill>
                <a:latin typeface="Arial"/>
                <a:ea typeface="Arial"/>
                <a:cs typeface="Arial"/>
                <a:sym typeface="Arial"/>
              </a:rPr>
              <a:t>35</a:t>
            </a:fld>
            <a:endParaRPr/>
          </a:p>
        </p:txBody>
      </p:sp>
      <p:sp>
        <p:nvSpPr>
          <p:cNvPr id="505" name="Google Shape;505;p50"/>
          <p:cNvSpPr txBox="1"/>
          <p:nvPr/>
        </p:nvSpPr>
        <p:spPr>
          <a:xfrm>
            <a:off x="366712" y="107950"/>
            <a:ext cx="438150" cy="474662"/>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506" name="Google Shape;506;p50"/>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507" name="Google Shape;507;p50"/>
          <p:cNvSpPr txBox="1"/>
          <p:nvPr/>
        </p:nvSpPr>
        <p:spPr>
          <a:xfrm>
            <a:off x="490537" y="530225"/>
            <a:ext cx="422275" cy="474662"/>
          </a:xfrm>
          <a:prstGeom prst="rect">
            <a:avLst/>
          </a:prstGeom>
          <a:solidFill>
            <a:schemeClr val="folHlink"/>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508" name="Google Shape;508;p50"/>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509" name="Google Shape;509;p50"/>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510" name="Google Shape;510;p50"/>
          <p:cNvSpPr txBox="1"/>
          <p:nvPr/>
        </p:nvSpPr>
        <p:spPr>
          <a:xfrm>
            <a:off x="711200" y="0"/>
            <a:ext cx="31750" cy="1052512"/>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511" name="Google Shape;511;p50"/>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512" name="Google Shape;512;p50"/>
          <p:cNvSpPr txBox="1"/>
          <p:nvPr/>
        </p:nvSpPr>
        <p:spPr>
          <a:xfrm>
            <a:off x="1106487" y="0"/>
            <a:ext cx="7169150" cy="64135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hlink"/>
              </a:buClr>
              <a:buSzPts val="3600"/>
              <a:buFont typeface="Times New Roman"/>
              <a:buNone/>
            </a:pPr>
            <a:r>
              <a:rPr lang="en-US" sz="3600" b="1" i="1" u="none">
                <a:solidFill>
                  <a:schemeClr val="hlink"/>
                </a:solidFill>
                <a:latin typeface="Times New Roman"/>
                <a:ea typeface="Times New Roman"/>
                <a:cs typeface="Times New Roman"/>
                <a:sym typeface="Times New Roman"/>
              </a:rPr>
              <a:t>22.3.4  Group Membership Messages</a:t>
            </a:r>
            <a:endParaRPr/>
          </a:p>
        </p:txBody>
      </p:sp>
      <p:sp>
        <p:nvSpPr>
          <p:cNvPr id="513" name="Google Shape;513;p50"/>
          <p:cNvSpPr txBox="1"/>
          <p:nvPr/>
        </p:nvSpPr>
        <p:spPr>
          <a:xfrm>
            <a:off x="381000" y="1293812"/>
            <a:ext cx="7924800" cy="5216525"/>
          </a:xfrm>
          <a:prstGeom prst="rect">
            <a:avLst/>
          </a:prstGeom>
          <a:solidFill>
            <a:schemeClr val="lt1"/>
          </a:solid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US" sz="2800" b="1" i="1" u="none">
                <a:solidFill>
                  <a:schemeClr val="dk1"/>
                </a:solidFill>
                <a:latin typeface="Times New Roman"/>
                <a:ea typeface="Times New Roman"/>
                <a:cs typeface="Times New Roman"/>
                <a:sym typeface="Times New Roman"/>
              </a:rPr>
              <a:t>The management of multicast delivery handling in IPv4 is given to the IGMPv3 protocol. In IPv6, this responsibility is given to the Multicast Listener Delivery protocol. MLDv1 is the counterpart to IGMPv2; MLDv2 is the counterpart to IGMPv3. The</a:t>
            </a:r>
            <a:endParaRPr/>
          </a:p>
          <a:p>
            <a:pPr marL="0" marR="0" lvl="0" indent="0" algn="just" rtl="0">
              <a:lnSpc>
                <a:spcPct val="100000"/>
              </a:lnSpc>
              <a:spcBef>
                <a:spcPts val="0"/>
              </a:spcBef>
              <a:spcAft>
                <a:spcPts val="0"/>
              </a:spcAft>
              <a:buClr>
                <a:schemeClr val="dk1"/>
              </a:buClr>
              <a:buSzPts val="2800"/>
              <a:buFont typeface="Times New Roman"/>
              <a:buNone/>
            </a:pPr>
            <a:r>
              <a:rPr lang="en-US" sz="2800" b="1" i="1" u="none">
                <a:solidFill>
                  <a:schemeClr val="dk1"/>
                </a:solidFill>
                <a:latin typeface="Times New Roman"/>
                <a:ea typeface="Times New Roman"/>
                <a:cs typeface="Times New Roman"/>
                <a:sym typeface="Times New Roman"/>
              </a:rPr>
              <a:t>material discussed in this section is taken from RFC 3810. The idea is the same as we discussed in IGMPv3, but the sizes and formats of the messages have been changed to fit the larger multicast address size in IPv6. Like IGMPv3, MLDv2 has two types of messages: membership-query message and membership-report message. </a:t>
            </a:r>
            <a:endParaRP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18"/>
        <p:cNvGrpSpPr/>
        <p:nvPr/>
      </p:nvGrpSpPr>
      <p:grpSpPr>
        <a:xfrm>
          <a:off x="0" y="0"/>
          <a:ext cx="0" cy="0"/>
          <a:chOff x="0" y="0"/>
          <a:chExt cx="0" cy="0"/>
        </a:xfrm>
      </p:grpSpPr>
      <p:sp>
        <p:nvSpPr>
          <p:cNvPr id="519" name="Google Shape;519;p51"/>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22.</a:t>
            </a:r>
            <a:fld id="{00000000-1234-1234-1234-123412341234}" type="slidenum">
              <a:rPr lang="en-US" sz="1200" b="1" i="0" u="none">
                <a:solidFill>
                  <a:schemeClr val="dk1"/>
                </a:solidFill>
                <a:latin typeface="Arial"/>
                <a:ea typeface="Arial"/>
                <a:cs typeface="Arial"/>
                <a:sym typeface="Arial"/>
              </a:rPr>
              <a:t>36</a:t>
            </a:fld>
            <a:endParaRPr/>
          </a:p>
        </p:txBody>
      </p:sp>
      <p:sp>
        <p:nvSpPr>
          <p:cNvPr id="520" name="Google Shape;520;p51"/>
          <p:cNvSpPr txBox="1"/>
          <p:nvPr/>
        </p:nvSpPr>
        <p:spPr>
          <a:xfrm>
            <a:off x="0" y="0"/>
            <a:ext cx="9144000" cy="1371600"/>
          </a:xfrm>
          <a:prstGeom prst="rect">
            <a:avLst/>
          </a:prstGeom>
          <a:solidFill>
            <a:srgbClr val="33CCFF"/>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521" name="Google Shape;521;p51"/>
          <p:cNvSpPr txBox="1"/>
          <p:nvPr/>
        </p:nvSpPr>
        <p:spPr>
          <a:xfrm>
            <a:off x="228600" y="406400"/>
            <a:ext cx="7569200" cy="579437"/>
          </a:xfrm>
          <a:prstGeom prst="rect">
            <a:avLst/>
          </a:prstGeom>
          <a:noFill/>
          <a:ln>
            <a:noFill/>
          </a:ln>
        </p:spPr>
        <p:txBody>
          <a:bodyPr spcFirstLastPara="1" wrap="square" lIns="91425" tIns="45700" rIns="91425" bIns="45700" anchor="t" anchorCtr="0">
            <a:spAutoFit/>
          </a:bodyPr>
          <a:lstStyle/>
          <a:p>
            <a:pPr marL="0" marR="0" lvl="2" indent="0" algn="l" rtl="0">
              <a:lnSpc>
                <a:spcPct val="100000"/>
              </a:lnSpc>
              <a:spcBef>
                <a:spcPts val="0"/>
              </a:spcBef>
              <a:spcAft>
                <a:spcPts val="0"/>
              </a:spcAft>
              <a:buClr>
                <a:schemeClr val="dk1"/>
              </a:buClr>
              <a:buSzPts val="3200"/>
              <a:buFont typeface="Times"/>
              <a:buNone/>
            </a:pPr>
            <a:r>
              <a:rPr lang="en-US" sz="3200" b="1" i="0" u="none" strike="noStrike" cap="none">
                <a:solidFill>
                  <a:schemeClr val="dk1"/>
                </a:solidFill>
                <a:latin typeface="Times"/>
                <a:ea typeface="Times"/>
                <a:cs typeface="Times"/>
                <a:sym typeface="Times"/>
              </a:rPr>
              <a:t>22-4  TRANSITION FROM IPv4 TO IPv6</a:t>
            </a:r>
            <a:endParaRPr/>
          </a:p>
        </p:txBody>
      </p:sp>
      <p:sp>
        <p:nvSpPr>
          <p:cNvPr id="522" name="Google Shape;522;p51"/>
          <p:cNvSpPr txBox="1"/>
          <p:nvPr/>
        </p:nvSpPr>
        <p:spPr>
          <a:xfrm>
            <a:off x="8229600" y="6400800"/>
            <a:ext cx="184150" cy="36671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523" name="Google Shape;523;p51"/>
          <p:cNvSpPr txBox="1"/>
          <p:nvPr/>
        </p:nvSpPr>
        <p:spPr>
          <a:xfrm>
            <a:off x="381000" y="1524000"/>
            <a:ext cx="8305800" cy="3016250"/>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3200"/>
              <a:buFont typeface="Times"/>
              <a:buNone/>
            </a:pPr>
            <a:r>
              <a:rPr lang="en-US" sz="3200" b="1" i="1" u="none">
                <a:solidFill>
                  <a:schemeClr val="dk1"/>
                </a:solidFill>
                <a:latin typeface="Times"/>
                <a:ea typeface="Times"/>
                <a:cs typeface="Times"/>
                <a:sym typeface="Times"/>
              </a:rPr>
              <a:t>Although we have a new version of the IP protocol, how can we make the transition to stop using IPv4 and start using IPv6? in the Internet can move The transition must be smooth to prevent any problems between IPv4 and IPv6 systems.</a:t>
            </a:r>
            <a:endParaRP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28"/>
        <p:cNvGrpSpPr/>
        <p:nvPr/>
      </p:nvGrpSpPr>
      <p:grpSpPr>
        <a:xfrm>
          <a:off x="0" y="0"/>
          <a:ext cx="0" cy="0"/>
          <a:chOff x="0" y="0"/>
          <a:chExt cx="0" cy="0"/>
        </a:xfrm>
      </p:grpSpPr>
      <p:sp>
        <p:nvSpPr>
          <p:cNvPr id="529" name="Google Shape;529;p52"/>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22.</a:t>
            </a:r>
            <a:fld id="{00000000-1234-1234-1234-123412341234}" type="slidenum">
              <a:rPr lang="en-US" sz="1200" b="1" i="0" u="none">
                <a:solidFill>
                  <a:schemeClr val="dk1"/>
                </a:solidFill>
                <a:latin typeface="Arial"/>
                <a:ea typeface="Arial"/>
                <a:cs typeface="Arial"/>
                <a:sym typeface="Arial"/>
              </a:rPr>
              <a:t>37</a:t>
            </a:fld>
            <a:endParaRPr/>
          </a:p>
        </p:txBody>
      </p:sp>
      <p:sp>
        <p:nvSpPr>
          <p:cNvPr id="530" name="Google Shape;530;p52"/>
          <p:cNvSpPr txBox="1"/>
          <p:nvPr/>
        </p:nvSpPr>
        <p:spPr>
          <a:xfrm>
            <a:off x="366712" y="107950"/>
            <a:ext cx="438150" cy="474662"/>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531" name="Google Shape;531;p52"/>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532" name="Google Shape;532;p52"/>
          <p:cNvSpPr txBox="1"/>
          <p:nvPr/>
        </p:nvSpPr>
        <p:spPr>
          <a:xfrm>
            <a:off x="490537" y="530225"/>
            <a:ext cx="422275" cy="474662"/>
          </a:xfrm>
          <a:prstGeom prst="rect">
            <a:avLst/>
          </a:prstGeom>
          <a:solidFill>
            <a:schemeClr val="folHlink"/>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533" name="Google Shape;533;p52"/>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534" name="Google Shape;534;p52"/>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535" name="Google Shape;535;p52"/>
          <p:cNvSpPr txBox="1"/>
          <p:nvPr/>
        </p:nvSpPr>
        <p:spPr>
          <a:xfrm>
            <a:off x="711200" y="0"/>
            <a:ext cx="31750" cy="1052512"/>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536" name="Google Shape;536;p52"/>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537" name="Google Shape;537;p52"/>
          <p:cNvSpPr txBox="1"/>
          <p:nvPr/>
        </p:nvSpPr>
        <p:spPr>
          <a:xfrm>
            <a:off x="1106487" y="0"/>
            <a:ext cx="3409950" cy="64135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hlink"/>
              </a:buClr>
              <a:buSzPts val="3600"/>
              <a:buFont typeface="Times New Roman"/>
              <a:buNone/>
            </a:pPr>
            <a:r>
              <a:rPr lang="en-US" sz="3600" b="1" i="1" u="none">
                <a:solidFill>
                  <a:schemeClr val="hlink"/>
                </a:solidFill>
                <a:latin typeface="Times New Roman"/>
                <a:ea typeface="Times New Roman"/>
                <a:cs typeface="Times New Roman"/>
                <a:sym typeface="Times New Roman"/>
              </a:rPr>
              <a:t>22.4.1  Strategies</a:t>
            </a:r>
            <a:endParaRPr/>
          </a:p>
        </p:txBody>
      </p:sp>
      <p:sp>
        <p:nvSpPr>
          <p:cNvPr id="538" name="Google Shape;538;p52"/>
          <p:cNvSpPr txBox="1"/>
          <p:nvPr/>
        </p:nvSpPr>
        <p:spPr>
          <a:xfrm>
            <a:off x="381000" y="1293812"/>
            <a:ext cx="7924800" cy="2227262"/>
          </a:xfrm>
          <a:prstGeom prst="rect">
            <a:avLst/>
          </a:prstGeom>
          <a:solidFill>
            <a:schemeClr val="lt1"/>
          </a:solid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US" sz="2800" b="1" i="1" u="none">
                <a:solidFill>
                  <a:schemeClr val="dk1"/>
                </a:solidFill>
                <a:latin typeface="Times New Roman"/>
                <a:ea typeface="Times New Roman"/>
                <a:cs typeface="Times New Roman"/>
                <a:sym typeface="Times New Roman"/>
              </a:rPr>
              <a:t>Three strategies have been devised for transition: dual stack, tunneling, and header translation. One or all of these three strategies can be implemented during the transition</a:t>
            </a:r>
            <a:endParaRPr/>
          </a:p>
          <a:p>
            <a:pPr marL="0" marR="0" lvl="0" indent="0" algn="just" rtl="0">
              <a:lnSpc>
                <a:spcPct val="100000"/>
              </a:lnSpc>
              <a:spcBef>
                <a:spcPts val="0"/>
              </a:spcBef>
              <a:spcAft>
                <a:spcPts val="0"/>
              </a:spcAft>
              <a:buClr>
                <a:schemeClr val="dk1"/>
              </a:buClr>
              <a:buSzPts val="2800"/>
              <a:buFont typeface="Times New Roman"/>
              <a:buNone/>
            </a:pPr>
            <a:r>
              <a:rPr lang="en-US" sz="2800" b="1" i="1" u="none">
                <a:solidFill>
                  <a:schemeClr val="dk1"/>
                </a:solidFill>
                <a:latin typeface="Times New Roman"/>
                <a:ea typeface="Times New Roman"/>
                <a:cs typeface="Times New Roman"/>
                <a:sym typeface="Times New Roman"/>
              </a:rPr>
              <a:t>period..</a:t>
            </a:r>
            <a:endParaRP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43"/>
        <p:cNvGrpSpPr/>
        <p:nvPr/>
      </p:nvGrpSpPr>
      <p:grpSpPr>
        <a:xfrm>
          <a:off x="0" y="0"/>
          <a:ext cx="0" cy="0"/>
          <a:chOff x="0" y="0"/>
          <a:chExt cx="0" cy="0"/>
        </a:xfrm>
      </p:grpSpPr>
      <p:sp>
        <p:nvSpPr>
          <p:cNvPr id="544" name="Google Shape;544;p53"/>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22.</a:t>
            </a:r>
            <a:fld id="{00000000-1234-1234-1234-123412341234}" type="slidenum">
              <a:rPr lang="en-US" sz="1200" b="1" i="0" u="none">
                <a:solidFill>
                  <a:schemeClr val="dk1"/>
                </a:solidFill>
                <a:latin typeface="Arial"/>
                <a:ea typeface="Arial"/>
                <a:cs typeface="Arial"/>
                <a:sym typeface="Arial"/>
              </a:rPr>
              <a:t>38</a:t>
            </a:fld>
            <a:endParaRPr/>
          </a:p>
        </p:txBody>
      </p:sp>
      <p:sp>
        <p:nvSpPr>
          <p:cNvPr id="545" name="Google Shape;545;p53"/>
          <p:cNvSpPr txBox="1"/>
          <p:nvPr/>
        </p:nvSpPr>
        <p:spPr>
          <a:xfrm>
            <a:off x="152400" y="133350"/>
            <a:ext cx="8153400" cy="400050"/>
          </a:xfrm>
          <a:prstGeom prst="rect">
            <a:avLst/>
          </a:prstGeom>
          <a:solidFill>
            <a:schemeClr val="lt1"/>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22.11: </a:t>
            </a:r>
            <a:r>
              <a:rPr lang="en-US" sz="2000" b="1" i="1" u="none">
                <a:solidFill>
                  <a:schemeClr val="dk1"/>
                </a:solidFill>
                <a:latin typeface="Times"/>
                <a:ea typeface="Times"/>
                <a:cs typeface="Times"/>
                <a:sym typeface="Times"/>
              </a:rPr>
              <a:t>Dual stack</a:t>
            </a:r>
            <a:endParaRPr/>
          </a:p>
        </p:txBody>
      </p:sp>
      <p:pic>
        <p:nvPicPr>
          <p:cNvPr id="546" name="Google Shape;546;p53"/>
          <p:cNvPicPr preferRelativeResize="0"/>
          <p:nvPr/>
        </p:nvPicPr>
        <p:blipFill rotWithShape="1">
          <a:blip r:embed="rId3">
            <a:alphaModFix/>
          </a:blip>
          <a:srcRect/>
          <a:stretch/>
        </p:blipFill>
        <p:spPr>
          <a:xfrm>
            <a:off x="895350" y="2217737"/>
            <a:ext cx="7258050" cy="2370137"/>
          </a:xfrm>
          <a:prstGeom prst="rect">
            <a:avLst/>
          </a:prstGeom>
          <a:noFill/>
          <a:ln>
            <a:noFill/>
          </a:ln>
        </p:spPr>
      </p:pic>
      <p:pic>
        <p:nvPicPr>
          <p:cNvPr id="547" name="Google Shape;547;p53"/>
          <p:cNvPicPr preferRelativeResize="0"/>
          <p:nvPr/>
        </p:nvPicPr>
        <p:blipFill rotWithShape="1">
          <a:blip r:embed="rId4">
            <a:alphaModFix/>
          </a:blip>
          <a:srcRect/>
          <a:stretch/>
        </p:blipFill>
        <p:spPr>
          <a:xfrm>
            <a:off x="874712" y="2522537"/>
            <a:ext cx="2173287" cy="2582862"/>
          </a:xfrm>
          <a:prstGeom prst="rect">
            <a:avLst/>
          </a:prstGeom>
          <a:noFill/>
          <a:ln>
            <a:noFill/>
          </a:ln>
        </p:spPr>
      </p:pic>
      <p:pic>
        <p:nvPicPr>
          <p:cNvPr id="548" name="Google Shape;548;p53"/>
          <p:cNvPicPr preferRelativeResize="0"/>
          <p:nvPr/>
        </p:nvPicPr>
        <p:blipFill rotWithShape="1">
          <a:blip r:embed="rId5">
            <a:alphaModFix/>
          </a:blip>
          <a:srcRect/>
          <a:stretch/>
        </p:blipFill>
        <p:spPr>
          <a:xfrm>
            <a:off x="5980112" y="2522537"/>
            <a:ext cx="2173287" cy="2582862"/>
          </a:xfrm>
          <a:prstGeom prst="rect">
            <a:avLst/>
          </a:prstGeom>
          <a:noFill/>
          <a:ln>
            <a:noFill/>
          </a:ln>
        </p:spPr>
      </p:pic>
      <p:pic>
        <p:nvPicPr>
          <p:cNvPr id="549" name="Google Shape;549;p53"/>
          <p:cNvPicPr preferRelativeResize="0"/>
          <p:nvPr/>
        </p:nvPicPr>
        <p:blipFill rotWithShape="1">
          <a:blip r:embed="rId6">
            <a:alphaModFix/>
          </a:blip>
          <a:srcRect/>
          <a:stretch/>
        </p:blipFill>
        <p:spPr>
          <a:xfrm>
            <a:off x="1066800" y="5129212"/>
            <a:ext cx="1608137" cy="738187"/>
          </a:xfrm>
          <a:prstGeom prst="rect">
            <a:avLst/>
          </a:prstGeom>
          <a:noFill/>
          <a:ln>
            <a:noFill/>
          </a:ln>
        </p:spPr>
      </p:pic>
      <p:pic>
        <p:nvPicPr>
          <p:cNvPr id="550" name="Google Shape;550;p53"/>
          <p:cNvPicPr preferRelativeResize="0"/>
          <p:nvPr/>
        </p:nvPicPr>
        <p:blipFill rotWithShape="1">
          <a:blip r:embed="rId7">
            <a:alphaModFix/>
          </a:blip>
          <a:srcRect/>
          <a:stretch/>
        </p:blipFill>
        <p:spPr>
          <a:xfrm>
            <a:off x="6392862" y="5105400"/>
            <a:ext cx="1608137" cy="73977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546"/>
                                        </p:tgtEl>
                                        <p:attrNameLst>
                                          <p:attrName>style.visibility</p:attrName>
                                        </p:attrNameLst>
                                      </p:cBhvr>
                                      <p:to>
                                        <p:strVal val="visible"/>
                                      </p:to>
                                    </p:set>
                                    <p:anim calcmode="lin" valueType="num">
                                      <p:cBhvr additive="base">
                                        <p:cTn id="7" dur="500"/>
                                        <p:tgtEl>
                                          <p:spTgt spid="546"/>
                                        </p:tgtEl>
                                        <p:attrNameLst>
                                          <p:attrName>ppt_w</p:attrName>
                                        </p:attrNameLst>
                                      </p:cBhvr>
                                      <p:tavLst>
                                        <p:tav tm="0">
                                          <p:val>
                                            <p:strVal val="0"/>
                                          </p:val>
                                        </p:tav>
                                        <p:tav tm="100000">
                                          <p:val>
                                            <p:strVal val="#ppt_w"/>
                                          </p:val>
                                        </p:tav>
                                      </p:tavLst>
                                    </p:anim>
                                    <p:anim calcmode="lin" valueType="num">
                                      <p:cBhvr additive="base">
                                        <p:cTn id="8" dur="500"/>
                                        <p:tgtEl>
                                          <p:spTgt spid="546"/>
                                        </p:tgtEl>
                                        <p:attrNameLst>
                                          <p:attrName>ppt_h</p:attrName>
                                        </p:attrNameLst>
                                      </p:cBhvr>
                                      <p:tavLst>
                                        <p:tav tm="0">
                                          <p:val>
                                            <p:str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547"/>
                                        </p:tgtEl>
                                        <p:attrNameLst>
                                          <p:attrName>style.visibility</p:attrName>
                                        </p:attrNameLst>
                                      </p:cBhvr>
                                      <p:to>
                                        <p:strVal val="visible"/>
                                      </p:to>
                                    </p:set>
                                    <p:animEffect transition="in" filter="fade">
                                      <p:cBhvr>
                                        <p:cTn id="13" dur="1000"/>
                                        <p:tgtEl>
                                          <p:spTgt spid="547"/>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548"/>
                                        </p:tgtEl>
                                        <p:attrNameLst>
                                          <p:attrName>style.visibility</p:attrName>
                                        </p:attrNameLst>
                                      </p:cBhvr>
                                      <p:to>
                                        <p:strVal val="visible"/>
                                      </p:to>
                                    </p:set>
                                    <p:animEffect transition="in" filter="fade">
                                      <p:cBhvr>
                                        <p:cTn id="18" dur="1000"/>
                                        <p:tgtEl>
                                          <p:spTgt spid="54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549"/>
                                        </p:tgtEl>
                                        <p:attrNameLst>
                                          <p:attrName>style.visibility</p:attrName>
                                        </p:attrNameLst>
                                      </p:cBhvr>
                                      <p:to>
                                        <p:strVal val="visible"/>
                                      </p:to>
                                    </p:set>
                                    <p:animEffect transition="in" filter="fade">
                                      <p:cBhvr>
                                        <p:cTn id="23" dur="1822"/>
                                        <p:tgtEl>
                                          <p:spTgt spid="549"/>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550"/>
                                        </p:tgtEl>
                                        <p:attrNameLst>
                                          <p:attrName>style.visibility</p:attrName>
                                        </p:attrNameLst>
                                      </p:cBhvr>
                                      <p:to>
                                        <p:strVal val="visible"/>
                                      </p:to>
                                    </p:set>
                                    <p:animEffect transition="in" filter="fade">
                                      <p:cBhvr>
                                        <p:cTn id="28" dur="1822"/>
                                        <p:tgtEl>
                                          <p:spTgt spid="5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55"/>
        <p:cNvGrpSpPr/>
        <p:nvPr/>
      </p:nvGrpSpPr>
      <p:grpSpPr>
        <a:xfrm>
          <a:off x="0" y="0"/>
          <a:ext cx="0" cy="0"/>
          <a:chOff x="0" y="0"/>
          <a:chExt cx="0" cy="0"/>
        </a:xfrm>
      </p:grpSpPr>
      <p:sp>
        <p:nvSpPr>
          <p:cNvPr id="556" name="Google Shape;556;p54"/>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22.</a:t>
            </a:r>
            <a:fld id="{00000000-1234-1234-1234-123412341234}" type="slidenum">
              <a:rPr lang="en-US" sz="1200" b="1" i="0" u="none">
                <a:solidFill>
                  <a:schemeClr val="dk1"/>
                </a:solidFill>
                <a:latin typeface="Arial"/>
                <a:ea typeface="Arial"/>
                <a:cs typeface="Arial"/>
                <a:sym typeface="Arial"/>
              </a:rPr>
              <a:t>39</a:t>
            </a:fld>
            <a:endParaRPr/>
          </a:p>
        </p:txBody>
      </p:sp>
      <p:sp>
        <p:nvSpPr>
          <p:cNvPr id="557" name="Google Shape;557;p54"/>
          <p:cNvSpPr txBox="1"/>
          <p:nvPr/>
        </p:nvSpPr>
        <p:spPr>
          <a:xfrm>
            <a:off x="152400" y="133350"/>
            <a:ext cx="8153400" cy="400050"/>
          </a:xfrm>
          <a:prstGeom prst="rect">
            <a:avLst/>
          </a:prstGeom>
          <a:solidFill>
            <a:schemeClr val="lt1"/>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22.12:  </a:t>
            </a:r>
            <a:r>
              <a:rPr lang="en-US" sz="2000" b="1" i="1" u="none">
                <a:solidFill>
                  <a:schemeClr val="dk1"/>
                </a:solidFill>
                <a:latin typeface="Times"/>
                <a:ea typeface="Times"/>
                <a:cs typeface="Times"/>
                <a:sym typeface="Times"/>
              </a:rPr>
              <a:t>Tunneling strategy</a:t>
            </a:r>
            <a:endParaRPr/>
          </a:p>
        </p:txBody>
      </p:sp>
      <p:pic>
        <p:nvPicPr>
          <p:cNvPr id="558" name="Google Shape;558;p54"/>
          <p:cNvPicPr preferRelativeResize="0"/>
          <p:nvPr/>
        </p:nvPicPr>
        <p:blipFill rotWithShape="1">
          <a:blip r:embed="rId3">
            <a:alphaModFix/>
          </a:blip>
          <a:srcRect/>
          <a:stretch/>
        </p:blipFill>
        <p:spPr>
          <a:xfrm>
            <a:off x="430212" y="3408362"/>
            <a:ext cx="8180387" cy="1316037"/>
          </a:xfrm>
          <a:prstGeom prst="rect">
            <a:avLst/>
          </a:prstGeom>
          <a:noFill/>
          <a:ln>
            <a:noFill/>
          </a:ln>
        </p:spPr>
      </p:pic>
      <p:pic>
        <p:nvPicPr>
          <p:cNvPr id="559" name="Google Shape;559;p54"/>
          <p:cNvPicPr preferRelativeResize="0"/>
          <p:nvPr/>
        </p:nvPicPr>
        <p:blipFill rotWithShape="1">
          <a:blip r:embed="rId4">
            <a:alphaModFix/>
          </a:blip>
          <a:srcRect/>
          <a:stretch/>
        </p:blipFill>
        <p:spPr>
          <a:xfrm>
            <a:off x="1143000" y="3144837"/>
            <a:ext cx="1212850" cy="649287"/>
          </a:xfrm>
          <a:prstGeom prst="rect">
            <a:avLst/>
          </a:prstGeom>
          <a:noFill/>
          <a:ln>
            <a:noFill/>
          </a:ln>
        </p:spPr>
      </p:pic>
      <p:pic>
        <p:nvPicPr>
          <p:cNvPr id="560" name="Google Shape;560;p54"/>
          <p:cNvPicPr preferRelativeResize="0"/>
          <p:nvPr/>
        </p:nvPicPr>
        <p:blipFill rotWithShape="1">
          <a:blip r:embed="rId4">
            <a:alphaModFix/>
          </a:blip>
          <a:srcRect/>
          <a:stretch/>
        </p:blipFill>
        <p:spPr>
          <a:xfrm>
            <a:off x="6553200" y="3144837"/>
            <a:ext cx="1212850" cy="649287"/>
          </a:xfrm>
          <a:prstGeom prst="rect">
            <a:avLst/>
          </a:prstGeom>
          <a:noFill/>
          <a:ln>
            <a:noFill/>
          </a:ln>
        </p:spPr>
      </p:pic>
      <p:pic>
        <p:nvPicPr>
          <p:cNvPr id="561" name="Google Shape;561;p54"/>
          <p:cNvPicPr preferRelativeResize="0"/>
          <p:nvPr/>
        </p:nvPicPr>
        <p:blipFill rotWithShape="1">
          <a:blip r:embed="rId5">
            <a:alphaModFix/>
          </a:blip>
          <a:srcRect/>
          <a:stretch/>
        </p:blipFill>
        <p:spPr>
          <a:xfrm>
            <a:off x="2816225" y="1981200"/>
            <a:ext cx="3408362" cy="1376362"/>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558"/>
                                        </p:tgtEl>
                                        <p:attrNameLst>
                                          <p:attrName>style.visibility</p:attrName>
                                        </p:attrNameLst>
                                      </p:cBhvr>
                                      <p:to>
                                        <p:strVal val="visible"/>
                                      </p:to>
                                    </p:set>
                                    <p:anim calcmode="lin" valueType="num">
                                      <p:cBhvr additive="base">
                                        <p:cTn id="7" dur="500"/>
                                        <p:tgtEl>
                                          <p:spTgt spid="558"/>
                                        </p:tgtEl>
                                        <p:attrNameLst>
                                          <p:attrName>ppt_w</p:attrName>
                                        </p:attrNameLst>
                                      </p:cBhvr>
                                      <p:tavLst>
                                        <p:tav tm="0">
                                          <p:val>
                                            <p:strVal val="0"/>
                                          </p:val>
                                        </p:tav>
                                        <p:tav tm="100000">
                                          <p:val>
                                            <p:strVal val="#ppt_w"/>
                                          </p:val>
                                        </p:tav>
                                      </p:tavLst>
                                    </p:anim>
                                    <p:anim calcmode="lin" valueType="num">
                                      <p:cBhvr additive="base">
                                        <p:cTn id="8" dur="500"/>
                                        <p:tgtEl>
                                          <p:spTgt spid="558"/>
                                        </p:tgtEl>
                                        <p:attrNameLst>
                                          <p:attrName>ppt_h</p:attrName>
                                        </p:attrNameLst>
                                      </p:cBhvr>
                                      <p:tavLst>
                                        <p:tav tm="0">
                                          <p:val>
                                            <p:str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559"/>
                                        </p:tgtEl>
                                        <p:attrNameLst>
                                          <p:attrName>style.visibility</p:attrName>
                                        </p:attrNameLst>
                                      </p:cBhvr>
                                      <p:to>
                                        <p:strVal val="visible"/>
                                      </p:to>
                                    </p:set>
                                    <p:animEffect transition="in" filter="fade">
                                      <p:cBhvr>
                                        <p:cTn id="13" dur="2000"/>
                                        <p:tgtEl>
                                          <p:spTgt spid="55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561"/>
                                        </p:tgtEl>
                                        <p:attrNameLst>
                                          <p:attrName>style.visibility</p:attrName>
                                        </p:attrNameLst>
                                      </p:cBhvr>
                                      <p:to>
                                        <p:strVal val="visible"/>
                                      </p:to>
                                    </p:set>
                                    <p:animEffect transition="in" filter="fade">
                                      <p:cBhvr>
                                        <p:cTn id="18" dur="1000"/>
                                        <p:tgtEl>
                                          <p:spTgt spid="56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560"/>
                                        </p:tgtEl>
                                        <p:attrNameLst>
                                          <p:attrName>style.visibility</p:attrName>
                                        </p:attrNameLst>
                                      </p:cBhvr>
                                      <p:to>
                                        <p:strVal val="visible"/>
                                      </p:to>
                                    </p:set>
                                    <p:animEffect transition="in" filter="fade">
                                      <p:cBhvr>
                                        <p:cTn id="23" dur="2000"/>
                                        <p:tgtEl>
                                          <p:spTgt spid="5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26"/>
        <p:cNvGrpSpPr/>
        <p:nvPr/>
      </p:nvGrpSpPr>
      <p:grpSpPr>
        <a:xfrm>
          <a:off x="0" y="0"/>
          <a:ext cx="0" cy="0"/>
          <a:chOff x="0" y="0"/>
          <a:chExt cx="0" cy="0"/>
        </a:xfrm>
      </p:grpSpPr>
      <p:sp>
        <p:nvSpPr>
          <p:cNvPr id="127" name="Google Shape;127;p19"/>
          <p:cNvSpPr txBox="1"/>
          <p:nvPr/>
        </p:nvSpPr>
        <p:spPr>
          <a:xfrm>
            <a:off x="366712" y="107950"/>
            <a:ext cx="438150" cy="474662"/>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28" name="Google Shape;128;p19"/>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29" name="Google Shape;129;p19"/>
          <p:cNvSpPr txBox="1"/>
          <p:nvPr/>
        </p:nvSpPr>
        <p:spPr>
          <a:xfrm>
            <a:off x="490537" y="530225"/>
            <a:ext cx="422275" cy="474662"/>
          </a:xfrm>
          <a:prstGeom prst="rect">
            <a:avLst/>
          </a:prstGeom>
          <a:solidFill>
            <a:schemeClr val="folHlink"/>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30" name="Google Shape;130;p19"/>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31" name="Google Shape;131;p19"/>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32" name="Google Shape;132;p19"/>
          <p:cNvSpPr txBox="1"/>
          <p:nvPr/>
        </p:nvSpPr>
        <p:spPr>
          <a:xfrm>
            <a:off x="711200" y="0"/>
            <a:ext cx="31750" cy="1052512"/>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33" name="Google Shape;133;p19"/>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34" name="Google Shape;134;p19"/>
          <p:cNvSpPr txBox="1"/>
          <p:nvPr/>
        </p:nvSpPr>
        <p:spPr>
          <a:xfrm>
            <a:off x="1066800" y="-76200"/>
            <a:ext cx="7570787" cy="64611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0000"/>
              </a:buClr>
              <a:buSzPts val="3600"/>
              <a:buFont typeface="Arial"/>
              <a:buNone/>
            </a:pPr>
            <a:r>
              <a:rPr lang="en-US" sz="3600" b="1" i="0" u="none">
                <a:solidFill>
                  <a:srgbClr val="FF0000"/>
                </a:solidFill>
                <a:latin typeface="Arial"/>
                <a:ea typeface="Arial"/>
                <a:cs typeface="Arial"/>
                <a:sym typeface="Arial"/>
              </a:rPr>
              <a:t>Chapter 22: Objective (continued)</a:t>
            </a:r>
            <a:endParaRPr/>
          </a:p>
        </p:txBody>
      </p:sp>
      <p:sp>
        <p:nvSpPr>
          <p:cNvPr id="135" name="Google Shape;135;p19"/>
          <p:cNvSpPr txBox="1"/>
          <p:nvPr/>
        </p:nvSpPr>
        <p:spPr>
          <a:xfrm>
            <a:off x="152400" y="1219200"/>
            <a:ext cx="8516937" cy="1524000"/>
          </a:xfrm>
          <a:prstGeom prst="rect">
            <a:avLst/>
          </a:prstGeom>
          <a:noFill/>
          <a:ln>
            <a:noFill/>
          </a:ln>
        </p:spPr>
        <p:txBody>
          <a:bodyPr spcFirstLastPara="1" wrap="square" lIns="91425" tIns="45700" rIns="91425" bIns="45700" anchor="t" anchorCtr="0">
            <a:noAutofit/>
          </a:bodyPr>
          <a:lstStyle/>
          <a:p>
            <a:pPr marL="342900" marR="0" lvl="0" indent="-342900" algn="just" rtl="0">
              <a:lnSpc>
                <a:spcPct val="100000"/>
              </a:lnSpc>
              <a:spcBef>
                <a:spcPts val="0"/>
              </a:spcBef>
              <a:spcAft>
                <a:spcPts val="0"/>
              </a:spcAft>
              <a:buClr>
                <a:schemeClr val="folHlink"/>
              </a:buClr>
              <a:buSzPts val="2400"/>
              <a:buFont typeface="Noto Sans Symbols"/>
              <a:buChar char="❑"/>
            </a:pPr>
            <a:r>
              <a:rPr lang="en-US" sz="2400" b="1" i="1" u="none">
                <a:solidFill>
                  <a:srgbClr val="002060"/>
                </a:solidFill>
                <a:latin typeface="Times New Roman"/>
                <a:ea typeface="Times New Roman"/>
                <a:cs typeface="Times New Roman"/>
                <a:sym typeface="Times New Roman"/>
              </a:rPr>
              <a:t>The third section discusses ICMPv6. The section describes how the new protocol replaces several auxiliary protocols in version 4. The section also divides the messages in this protocol into four categories and describes them.</a:t>
            </a:r>
            <a:endParaRPr/>
          </a:p>
        </p:txBody>
      </p:sp>
      <p:sp>
        <p:nvSpPr>
          <p:cNvPr id="136" name="Google Shape;136;p19"/>
          <p:cNvSpPr txBox="1"/>
          <p:nvPr/>
        </p:nvSpPr>
        <p:spPr>
          <a:xfrm>
            <a:off x="152400" y="3505200"/>
            <a:ext cx="8516937" cy="1600200"/>
          </a:xfrm>
          <a:prstGeom prst="rect">
            <a:avLst/>
          </a:prstGeom>
          <a:noFill/>
          <a:ln>
            <a:noFill/>
          </a:ln>
        </p:spPr>
        <p:txBody>
          <a:bodyPr spcFirstLastPara="1" wrap="square" lIns="91425" tIns="45700" rIns="91425" bIns="45700" anchor="t" anchorCtr="0">
            <a:noAutofit/>
          </a:bodyPr>
          <a:lstStyle/>
          <a:p>
            <a:pPr marL="342900" marR="0" lvl="0" indent="-342900" algn="just" rtl="0">
              <a:lnSpc>
                <a:spcPct val="100000"/>
              </a:lnSpc>
              <a:spcBef>
                <a:spcPts val="0"/>
              </a:spcBef>
              <a:spcAft>
                <a:spcPts val="0"/>
              </a:spcAft>
              <a:buClr>
                <a:schemeClr val="folHlink"/>
              </a:buClr>
              <a:buSzPts val="2400"/>
              <a:buFont typeface="Noto Sans Symbols"/>
              <a:buChar char="❑"/>
            </a:pPr>
            <a:r>
              <a:rPr lang="en-US" sz="2400" b="1" i="1" u="none">
                <a:solidFill>
                  <a:srgbClr val="002060"/>
                </a:solidFill>
                <a:latin typeface="Times New Roman"/>
                <a:ea typeface="Times New Roman"/>
                <a:cs typeface="Times New Roman"/>
                <a:sym typeface="Times New Roman"/>
              </a:rPr>
              <a:t>The fourth section briefly shows how transition can be made from the current version to the new one smoothly. The section explains three strategies that need to be followed for this smooth transition.</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135">
                                            <p:txEl>
                                              <p:pRg st="0" end="0"/>
                                            </p:txEl>
                                          </p:spTgt>
                                        </p:tgtEl>
                                        <p:attrNameLst>
                                          <p:attrName>style.visibility</p:attrName>
                                        </p:attrNameLst>
                                      </p:cBhvr>
                                      <p:to>
                                        <p:strVal val="visible"/>
                                      </p:to>
                                    </p:set>
                                    <p:anim calcmode="lin" valueType="num">
                                      <p:cBhvr additive="base">
                                        <p:cTn id="7" dur="1000"/>
                                        <p:tgtEl>
                                          <p:spTgt spid="135">
                                            <p:txEl>
                                              <p:pRg st="0" end="0"/>
                                            </p:txEl>
                                          </p:spTgt>
                                        </p:tgtEl>
                                        <p:attrNameLst>
                                          <p:attrName>ppt_w</p:attrName>
                                        </p:attrNameLst>
                                      </p:cBhvr>
                                      <p:tavLst>
                                        <p:tav tm="0">
                                          <p:val>
                                            <p:strVal val="0"/>
                                          </p:val>
                                        </p:tav>
                                        <p:tav tm="100000">
                                          <p:val>
                                            <p:strVal val="#ppt_w"/>
                                          </p:val>
                                        </p:tav>
                                      </p:tavLst>
                                    </p:anim>
                                    <p:anim calcmode="lin" valueType="num">
                                      <p:cBhvr additive="base">
                                        <p:cTn id="8" dur="1000"/>
                                        <p:tgtEl>
                                          <p:spTgt spid="135">
                                            <p:txEl>
                                              <p:pRg st="0" end="0"/>
                                            </p:txEl>
                                          </p:spTgt>
                                        </p:tgtEl>
                                        <p:attrNameLst>
                                          <p:attrName>ppt_h</p:attrName>
                                        </p:attrNameLst>
                                      </p:cBhvr>
                                      <p:tavLst>
                                        <p:tav tm="0">
                                          <p:val>
                                            <p:str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nodeType="clickEffect">
                                  <p:stCondLst>
                                    <p:cond delay="0"/>
                                  </p:stCondLst>
                                  <p:childTnLst>
                                    <p:set>
                                      <p:cBhvr>
                                        <p:cTn id="12" dur="1" fill="hold">
                                          <p:stCondLst>
                                            <p:cond delay="0"/>
                                          </p:stCondLst>
                                        </p:cTn>
                                        <p:tgtEl>
                                          <p:spTgt spid="136">
                                            <p:txEl>
                                              <p:pRg st="0" end="0"/>
                                            </p:txEl>
                                          </p:spTgt>
                                        </p:tgtEl>
                                        <p:attrNameLst>
                                          <p:attrName>style.visibility</p:attrName>
                                        </p:attrNameLst>
                                      </p:cBhvr>
                                      <p:to>
                                        <p:strVal val="visible"/>
                                      </p:to>
                                    </p:set>
                                    <p:anim calcmode="lin" valueType="num">
                                      <p:cBhvr additive="base">
                                        <p:cTn id="13" dur="1000"/>
                                        <p:tgtEl>
                                          <p:spTgt spid="136">
                                            <p:txEl>
                                              <p:pRg st="0" end="0"/>
                                            </p:txEl>
                                          </p:spTgt>
                                        </p:tgtEl>
                                        <p:attrNameLst>
                                          <p:attrName>ppt_w</p:attrName>
                                        </p:attrNameLst>
                                      </p:cBhvr>
                                      <p:tavLst>
                                        <p:tav tm="0">
                                          <p:val>
                                            <p:strVal val="0"/>
                                          </p:val>
                                        </p:tav>
                                        <p:tav tm="100000">
                                          <p:val>
                                            <p:strVal val="#ppt_w"/>
                                          </p:val>
                                        </p:tav>
                                      </p:tavLst>
                                    </p:anim>
                                    <p:anim calcmode="lin" valueType="num">
                                      <p:cBhvr additive="base">
                                        <p:cTn id="14" dur="1000"/>
                                        <p:tgtEl>
                                          <p:spTgt spid="136">
                                            <p:txEl>
                                              <p:pRg st="0" end="0"/>
                                            </p:txEl>
                                          </p:spTgt>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66"/>
        <p:cNvGrpSpPr/>
        <p:nvPr/>
      </p:nvGrpSpPr>
      <p:grpSpPr>
        <a:xfrm>
          <a:off x="0" y="0"/>
          <a:ext cx="0" cy="0"/>
          <a:chOff x="0" y="0"/>
          <a:chExt cx="0" cy="0"/>
        </a:xfrm>
      </p:grpSpPr>
      <p:sp>
        <p:nvSpPr>
          <p:cNvPr id="567" name="Google Shape;567;p55"/>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22.</a:t>
            </a:r>
            <a:fld id="{00000000-1234-1234-1234-123412341234}" type="slidenum">
              <a:rPr lang="en-US" sz="1200" b="1" i="0" u="none">
                <a:solidFill>
                  <a:schemeClr val="dk1"/>
                </a:solidFill>
                <a:latin typeface="Arial"/>
                <a:ea typeface="Arial"/>
                <a:cs typeface="Arial"/>
                <a:sym typeface="Arial"/>
              </a:rPr>
              <a:t>40</a:t>
            </a:fld>
            <a:endParaRPr/>
          </a:p>
        </p:txBody>
      </p:sp>
      <p:sp>
        <p:nvSpPr>
          <p:cNvPr id="568" name="Google Shape;568;p55"/>
          <p:cNvSpPr txBox="1"/>
          <p:nvPr/>
        </p:nvSpPr>
        <p:spPr>
          <a:xfrm>
            <a:off x="152400" y="133350"/>
            <a:ext cx="8153400" cy="400050"/>
          </a:xfrm>
          <a:prstGeom prst="rect">
            <a:avLst/>
          </a:prstGeom>
          <a:solidFill>
            <a:schemeClr val="lt1"/>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22.13:  </a:t>
            </a:r>
            <a:r>
              <a:rPr lang="en-US" sz="2000" b="1" i="1" u="none">
                <a:solidFill>
                  <a:schemeClr val="dk1"/>
                </a:solidFill>
                <a:latin typeface="Times"/>
                <a:ea typeface="Times"/>
                <a:cs typeface="Times"/>
                <a:sym typeface="Times"/>
              </a:rPr>
              <a:t>Header translation strategy</a:t>
            </a:r>
            <a:endParaRPr/>
          </a:p>
        </p:txBody>
      </p:sp>
      <p:pic>
        <p:nvPicPr>
          <p:cNvPr id="569" name="Google Shape;569;p55"/>
          <p:cNvPicPr preferRelativeResize="0"/>
          <p:nvPr/>
        </p:nvPicPr>
        <p:blipFill rotWithShape="1">
          <a:blip r:embed="rId3">
            <a:alphaModFix/>
          </a:blip>
          <a:srcRect/>
          <a:stretch/>
        </p:blipFill>
        <p:spPr>
          <a:xfrm>
            <a:off x="461962" y="2524125"/>
            <a:ext cx="8148637" cy="1819275"/>
          </a:xfrm>
          <a:prstGeom prst="rect">
            <a:avLst/>
          </a:prstGeom>
          <a:noFill/>
          <a:ln>
            <a:noFill/>
          </a:ln>
        </p:spPr>
      </p:pic>
      <p:pic>
        <p:nvPicPr>
          <p:cNvPr id="570" name="Google Shape;570;p55"/>
          <p:cNvPicPr preferRelativeResize="0"/>
          <p:nvPr/>
        </p:nvPicPr>
        <p:blipFill rotWithShape="1">
          <a:blip r:embed="rId4">
            <a:alphaModFix/>
          </a:blip>
          <a:srcRect/>
          <a:stretch/>
        </p:blipFill>
        <p:spPr>
          <a:xfrm>
            <a:off x="3074987" y="2733675"/>
            <a:ext cx="1212850" cy="700087"/>
          </a:xfrm>
          <a:prstGeom prst="rect">
            <a:avLst/>
          </a:prstGeom>
          <a:noFill/>
          <a:ln>
            <a:noFill/>
          </a:ln>
        </p:spPr>
      </p:pic>
      <p:pic>
        <p:nvPicPr>
          <p:cNvPr id="571" name="Google Shape;571;p55"/>
          <p:cNvPicPr preferRelativeResize="0"/>
          <p:nvPr/>
        </p:nvPicPr>
        <p:blipFill rotWithShape="1">
          <a:blip r:embed="rId5">
            <a:alphaModFix/>
          </a:blip>
          <a:srcRect/>
          <a:stretch/>
        </p:blipFill>
        <p:spPr>
          <a:xfrm>
            <a:off x="6656387" y="2749550"/>
            <a:ext cx="1236662" cy="71437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569"/>
                                        </p:tgtEl>
                                        <p:attrNameLst>
                                          <p:attrName>style.visibility</p:attrName>
                                        </p:attrNameLst>
                                      </p:cBhvr>
                                      <p:to>
                                        <p:strVal val="visible"/>
                                      </p:to>
                                    </p:set>
                                    <p:anim calcmode="lin" valueType="num">
                                      <p:cBhvr additive="base">
                                        <p:cTn id="7" dur="500"/>
                                        <p:tgtEl>
                                          <p:spTgt spid="569"/>
                                        </p:tgtEl>
                                        <p:attrNameLst>
                                          <p:attrName>ppt_w</p:attrName>
                                        </p:attrNameLst>
                                      </p:cBhvr>
                                      <p:tavLst>
                                        <p:tav tm="0">
                                          <p:val>
                                            <p:strVal val="0"/>
                                          </p:val>
                                        </p:tav>
                                        <p:tav tm="100000">
                                          <p:val>
                                            <p:strVal val="#ppt_w"/>
                                          </p:val>
                                        </p:tav>
                                      </p:tavLst>
                                    </p:anim>
                                    <p:anim calcmode="lin" valueType="num">
                                      <p:cBhvr additive="base">
                                        <p:cTn id="8" dur="500"/>
                                        <p:tgtEl>
                                          <p:spTgt spid="569"/>
                                        </p:tgtEl>
                                        <p:attrNameLst>
                                          <p:attrName>ppt_h</p:attrName>
                                        </p:attrNameLst>
                                      </p:cBhvr>
                                      <p:tavLst>
                                        <p:tav tm="0">
                                          <p:val>
                                            <p:str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570"/>
                                        </p:tgtEl>
                                        <p:attrNameLst>
                                          <p:attrName>style.visibility</p:attrName>
                                        </p:attrNameLst>
                                      </p:cBhvr>
                                      <p:to>
                                        <p:strVal val="visible"/>
                                      </p:to>
                                    </p:set>
                                    <p:animEffect transition="in" filter="fade">
                                      <p:cBhvr>
                                        <p:cTn id="13" dur="1000"/>
                                        <p:tgtEl>
                                          <p:spTgt spid="570"/>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571"/>
                                        </p:tgtEl>
                                        <p:attrNameLst>
                                          <p:attrName>style.visibility</p:attrName>
                                        </p:attrNameLst>
                                      </p:cBhvr>
                                      <p:to>
                                        <p:strVal val="visible"/>
                                      </p:to>
                                    </p:set>
                                    <p:animEffect transition="in" filter="fade">
                                      <p:cBhvr>
                                        <p:cTn id="18" dur="1000"/>
                                        <p:tgtEl>
                                          <p:spTgt spid="5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76"/>
        <p:cNvGrpSpPr/>
        <p:nvPr/>
      </p:nvGrpSpPr>
      <p:grpSpPr>
        <a:xfrm>
          <a:off x="0" y="0"/>
          <a:ext cx="0" cy="0"/>
          <a:chOff x="0" y="0"/>
          <a:chExt cx="0" cy="0"/>
        </a:xfrm>
      </p:grpSpPr>
      <p:sp>
        <p:nvSpPr>
          <p:cNvPr id="577" name="Google Shape;577;p56"/>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22.</a:t>
            </a:r>
            <a:fld id="{00000000-1234-1234-1234-123412341234}" type="slidenum">
              <a:rPr lang="en-US" sz="1200" b="1" i="0" u="none">
                <a:solidFill>
                  <a:schemeClr val="dk1"/>
                </a:solidFill>
                <a:latin typeface="Arial"/>
                <a:ea typeface="Arial"/>
                <a:cs typeface="Arial"/>
                <a:sym typeface="Arial"/>
              </a:rPr>
              <a:t>41</a:t>
            </a:fld>
            <a:endParaRPr/>
          </a:p>
        </p:txBody>
      </p:sp>
      <p:sp>
        <p:nvSpPr>
          <p:cNvPr id="578" name="Google Shape;578;p56"/>
          <p:cNvSpPr txBox="1"/>
          <p:nvPr/>
        </p:nvSpPr>
        <p:spPr>
          <a:xfrm>
            <a:off x="366712" y="107950"/>
            <a:ext cx="438150" cy="474662"/>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579" name="Google Shape;579;p56"/>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580" name="Google Shape;580;p56"/>
          <p:cNvSpPr txBox="1"/>
          <p:nvPr/>
        </p:nvSpPr>
        <p:spPr>
          <a:xfrm>
            <a:off x="490537" y="530225"/>
            <a:ext cx="422275" cy="474662"/>
          </a:xfrm>
          <a:prstGeom prst="rect">
            <a:avLst/>
          </a:prstGeom>
          <a:solidFill>
            <a:schemeClr val="folHlink"/>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581" name="Google Shape;581;p56"/>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582" name="Google Shape;582;p56"/>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583" name="Google Shape;583;p56"/>
          <p:cNvSpPr txBox="1"/>
          <p:nvPr/>
        </p:nvSpPr>
        <p:spPr>
          <a:xfrm>
            <a:off x="711200" y="0"/>
            <a:ext cx="31750" cy="1052512"/>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584" name="Google Shape;584;p56"/>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585" name="Google Shape;585;p56"/>
          <p:cNvSpPr txBox="1"/>
          <p:nvPr/>
        </p:nvSpPr>
        <p:spPr>
          <a:xfrm>
            <a:off x="1106487" y="0"/>
            <a:ext cx="5327650" cy="64135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hlink"/>
              </a:buClr>
              <a:buSzPts val="3600"/>
              <a:buFont typeface="Times New Roman"/>
              <a:buNone/>
            </a:pPr>
            <a:r>
              <a:rPr lang="en-US" sz="3600" b="1" i="1" u="none">
                <a:solidFill>
                  <a:schemeClr val="hlink"/>
                </a:solidFill>
                <a:latin typeface="Times New Roman"/>
                <a:ea typeface="Times New Roman"/>
                <a:cs typeface="Times New Roman"/>
                <a:sym typeface="Times New Roman"/>
              </a:rPr>
              <a:t>22.4.2  Use of IP Addresses</a:t>
            </a:r>
            <a:endParaRPr/>
          </a:p>
        </p:txBody>
      </p:sp>
      <p:sp>
        <p:nvSpPr>
          <p:cNvPr id="586" name="Google Shape;586;p56"/>
          <p:cNvSpPr txBox="1"/>
          <p:nvPr/>
        </p:nvSpPr>
        <p:spPr>
          <a:xfrm>
            <a:off x="381000" y="1293812"/>
            <a:ext cx="7924800" cy="3081337"/>
          </a:xfrm>
          <a:prstGeom prst="rect">
            <a:avLst/>
          </a:prstGeom>
          <a:solidFill>
            <a:schemeClr val="lt1"/>
          </a:solid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US" sz="2800" b="1" i="1" u="none">
                <a:solidFill>
                  <a:schemeClr val="dk1"/>
                </a:solidFill>
                <a:latin typeface="Times New Roman"/>
                <a:ea typeface="Times New Roman"/>
                <a:cs typeface="Times New Roman"/>
                <a:sym typeface="Times New Roman"/>
              </a:rPr>
              <a:t>During the transition a host may need to use two addresses, IPv4 and IPv6. When the transition is complete, IPv4 addresses should disappear. The DNS servers (see Chapter 26) need to be ready to map a host name to either address type during the transition, but the IPv4 directory will disappear after all hosts in the world have migrated to IPv6.</a:t>
            </a:r>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41"/>
        <p:cNvGrpSpPr/>
        <p:nvPr/>
      </p:nvGrpSpPr>
      <p:grpSpPr>
        <a:xfrm>
          <a:off x="0" y="0"/>
          <a:ext cx="0" cy="0"/>
          <a:chOff x="0" y="0"/>
          <a:chExt cx="0" cy="0"/>
        </a:xfrm>
      </p:grpSpPr>
      <p:sp>
        <p:nvSpPr>
          <p:cNvPr id="142" name="Google Shape;142;p20"/>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22.</a:t>
            </a:r>
            <a:fld id="{00000000-1234-1234-1234-123412341234}" type="slidenum">
              <a:rPr lang="en-US" sz="1200" b="1" i="0" u="none">
                <a:solidFill>
                  <a:schemeClr val="dk1"/>
                </a:solidFill>
                <a:latin typeface="Arial"/>
                <a:ea typeface="Arial"/>
                <a:cs typeface="Arial"/>
                <a:sym typeface="Arial"/>
              </a:rPr>
              <a:t>5</a:t>
            </a:fld>
            <a:endParaRPr/>
          </a:p>
        </p:txBody>
      </p:sp>
      <p:sp>
        <p:nvSpPr>
          <p:cNvPr id="143" name="Google Shape;143;p20"/>
          <p:cNvSpPr txBox="1"/>
          <p:nvPr/>
        </p:nvSpPr>
        <p:spPr>
          <a:xfrm>
            <a:off x="0" y="0"/>
            <a:ext cx="9144000" cy="1371600"/>
          </a:xfrm>
          <a:prstGeom prst="rect">
            <a:avLst/>
          </a:prstGeom>
          <a:solidFill>
            <a:srgbClr val="33CCFF"/>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44" name="Google Shape;144;p20"/>
          <p:cNvSpPr txBox="1"/>
          <p:nvPr/>
        </p:nvSpPr>
        <p:spPr>
          <a:xfrm>
            <a:off x="228600" y="406400"/>
            <a:ext cx="4122737" cy="1077912"/>
          </a:xfrm>
          <a:prstGeom prst="rect">
            <a:avLst/>
          </a:prstGeom>
          <a:noFill/>
          <a:ln>
            <a:noFill/>
          </a:ln>
        </p:spPr>
        <p:txBody>
          <a:bodyPr spcFirstLastPara="1" wrap="square" lIns="91425" tIns="45700" rIns="91425" bIns="45700" anchor="t" anchorCtr="0">
            <a:spAutoFit/>
          </a:bodyPr>
          <a:lstStyle/>
          <a:p>
            <a:pPr marL="0" marR="0" lvl="2" indent="0" algn="l" rtl="0">
              <a:lnSpc>
                <a:spcPct val="100000"/>
              </a:lnSpc>
              <a:spcBef>
                <a:spcPts val="0"/>
              </a:spcBef>
              <a:spcAft>
                <a:spcPts val="0"/>
              </a:spcAft>
              <a:buClr>
                <a:schemeClr val="dk1"/>
              </a:buClr>
              <a:buSzPts val="3200"/>
              <a:buFont typeface="Times"/>
              <a:buNone/>
            </a:pPr>
            <a:r>
              <a:rPr lang="en-US" sz="3200" b="1" i="0" u="none" strike="noStrike" cap="none">
                <a:solidFill>
                  <a:schemeClr val="dk1"/>
                </a:solidFill>
                <a:latin typeface="Times"/>
                <a:ea typeface="Times"/>
                <a:cs typeface="Times"/>
                <a:sym typeface="Times"/>
              </a:rPr>
              <a:t>22-1   </a:t>
            </a:r>
            <a:r>
              <a:rPr lang="en-US" sz="3200" b="1" i="0" u="none" strike="noStrike" cap="none">
                <a:solidFill>
                  <a:schemeClr val="dk1"/>
                </a:solidFill>
                <a:latin typeface="Times New Roman"/>
                <a:ea typeface="Times New Roman"/>
                <a:cs typeface="Times New Roman"/>
                <a:sym typeface="Times New Roman"/>
              </a:rPr>
              <a:t>IPv6 Addressing</a:t>
            </a:r>
            <a:endParaRPr/>
          </a:p>
          <a:p>
            <a:pPr marL="0" marR="0" lvl="0" indent="0" algn="l" rtl="0">
              <a:lnSpc>
                <a:spcPct val="100000"/>
              </a:lnSpc>
              <a:spcBef>
                <a:spcPts val="0"/>
              </a:spcBef>
              <a:spcAft>
                <a:spcPts val="0"/>
              </a:spcAft>
              <a:buNone/>
            </a:pPr>
            <a:endParaRPr sz="3200" b="1" i="0" u="none" strike="noStrike" cap="none">
              <a:solidFill>
                <a:schemeClr val="dk1"/>
              </a:solidFill>
              <a:latin typeface="Times New Roman"/>
              <a:ea typeface="Times New Roman"/>
              <a:cs typeface="Times New Roman"/>
              <a:sym typeface="Times New Roman"/>
            </a:endParaRPr>
          </a:p>
        </p:txBody>
      </p:sp>
      <p:sp>
        <p:nvSpPr>
          <p:cNvPr id="145" name="Google Shape;145;p20"/>
          <p:cNvSpPr txBox="1"/>
          <p:nvPr/>
        </p:nvSpPr>
        <p:spPr>
          <a:xfrm>
            <a:off x="8229600" y="6400800"/>
            <a:ext cx="184150" cy="36671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3200" b="1" i="1" u="none" dirty="0">
              <a:solidFill>
                <a:schemeClr val="dk1"/>
              </a:solidFill>
              <a:latin typeface="Arial"/>
              <a:ea typeface="Arial"/>
              <a:cs typeface="Arial"/>
              <a:sym typeface="Arial"/>
            </a:endParaRPr>
          </a:p>
        </p:txBody>
      </p:sp>
      <p:sp>
        <p:nvSpPr>
          <p:cNvPr id="146" name="Google Shape;146;p20"/>
          <p:cNvSpPr txBox="1"/>
          <p:nvPr/>
        </p:nvSpPr>
        <p:spPr>
          <a:xfrm>
            <a:off x="381000" y="1524000"/>
            <a:ext cx="8229600" cy="4524275"/>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3200"/>
              <a:buFont typeface="Times"/>
              <a:buNone/>
            </a:pPr>
            <a:r>
              <a:rPr lang="en-US" sz="3200" b="1" i="1" u="none" dirty="0">
                <a:solidFill>
                  <a:schemeClr val="dk1"/>
                </a:solidFill>
                <a:latin typeface="Times"/>
                <a:ea typeface="Times"/>
                <a:cs typeface="Times"/>
                <a:sym typeface="Times"/>
              </a:rPr>
              <a:t>The main reason for migration from IPv4 to IPv6 is the small size of the address space in IPv4. In this section, we show how the huge address space of IPv6 prevents address depletion in the future. We also discuss how the new addressing responds to some problems in the IPv4 addressing mechanism. </a:t>
            </a:r>
            <a:r>
              <a:rPr lang="en-US" sz="3200" b="1" i="1" u="none" dirty="0">
                <a:solidFill>
                  <a:srgbClr val="00B0F0"/>
                </a:solidFill>
                <a:latin typeface="Times"/>
                <a:ea typeface="Times"/>
                <a:cs typeface="Times"/>
                <a:sym typeface="Times"/>
              </a:rPr>
              <a:t>An IPv6 address is 128 bits or 16 bytes (octets) long, four times the address length in IPv4.</a:t>
            </a:r>
            <a:endParaRPr dirty="0">
              <a:solidFill>
                <a:srgbClr val="00B0F0"/>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51"/>
        <p:cNvGrpSpPr/>
        <p:nvPr/>
      </p:nvGrpSpPr>
      <p:grpSpPr>
        <a:xfrm>
          <a:off x="0" y="0"/>
          <a:ext cx="0" cy="0"/>
          <a:chOff x="0" y="0"/>
          <a:chExt cx="0" cy="0"/>
        </a:xfrm>
      </p:grpSpPr>
      <p:sp>
        <p:nvSpPr>
          <p:cNvPr id="152" name="Google Shape;152;p21"/>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22.</a:t>
            </a:r>
            <a:fld id="{00000000-1234-1234-1234-123412341234}" type="slidenum">
              <a:rPr lang="en-US" sz="1200" b="1" i="0" u="none">
                <a:solidFill>
                  <a:schemeClr val="dk1"/>
                </a:solidFill>
                <a:latin typeface="Arial"/>
                <a:ea typeface="Arial"/>
                <a:cs typeface="Arial"/>
                <a:sym typeface="Arial"/>
              </a:rPr>
              <a:t>6</a:t>
            </a:fld>
            <a:endParaRPr/>
          </a:p>
        </p:txBody>
      </p:sp>
      <p:sp>
        <p:nvSpPr>
          <p:cNvPr id="153" name="Google Shape;153;p21"/>
          <p:cNvSpPr txBox="1"/>
          <p:nvPr/>
        </p:nvSpPr>
        <p:spPr>
          <a:xfrm>
            <a:off x="366712" y="107950"/>
            <a:ext cx="438150" cy="474662"/>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54" name="Google Shape;154;p21"/>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55" name="Google Shape;155;p21"/>
          <p:cNvSpPr txBox="1"/>
          <p:nvPr/>
        </p:nvSpPr>
        <p:spPr>
          <a:xfrm>
            <a:off x="490537" y="530225"/>
            <a:ext cx="422275" cy="474662"/>
          </a:xfrm>
          <a:prstGeom prst="rect">
            <a:avLst/>
          </a:prstGeom>
          <a:solidFill>
            <a:schemeClr val="folHlink"/>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56" name="Google Shape;156;p21"/>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57" name="Google Shape;157;p21"/>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58" name="Google Shape;158;p21"/>
          <p:cNvSpPr txBox="1"/>
          <p:nvPr/>
        </p:nvSpPr>
        <p:spPr>
          <a:xfrm>
            <a:off x="711200" y="0"/>
            <a:ext cx="31750" cy="1052512"/>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59" name="Google Shape;159;p21"/>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60" name="Google Shape;160;p21"/>
          <p:cNvSpPr txBox="1"/>
          <p:nvPr/>
        </p:nvSpPr>
        <p:spPr>
          <a:xfrm>
            <a:off x="1106487" y="0"/>
            <a:ext cx="4629150" cy="64135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hlink"/>
              </a:buClr>
              <a:buSzPts val="3600"/>
              <a:buFont typeface="Times New Roman"/>
              <a:buNone/>
            </a:pPr>
            <a:r>
              <a:rPr lang="en-US" sz="3600" b="1" i="1" u="none">
                <a:solidFill>
                  <a:schemeClr val="hlink"/>
                </a:solidFill>
                <a:latin typeface="Times New Roman"/>
                <a:ea typeface="Times New Roman"/>
                <a:cs typeface="Times New Roman"/>
                <a:sym typeface="Times New Roman"/>
              </a:rPr>
              <a:t>22.22.1  Representation</a:t>
            </a:r>
            <a:endParaRPr/>
          </a:p>
        </p:txBody>
      </p:sp>
      <p:sp>
        <p:nvSpPr>
          <p:cNvPr id="161" name="Google Shape;161;p21"/>
          <p:cNvSpPr txBox="1"/>
          <p:nvPr/>
        </p:nvSpPr>
        <p:spPr>
          <a:xfrm>
            <a:off x="381000" y="1293812"/>
            <a:ext cx="7924800" cy="2678112"/>
          </a:xfrm>
          <a:prstGeom prst="rect">
            <a:avLst/>
          </a:prstGeom>
          <a:solidFill>
            <a:schemeClr val="lt1"/>
          </a:solid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US" sz="2800" b="1" i="1" u="none">
                <a:solidFill>
                  <a:schemeClr val="dk1"/>
                </a:solidFill>
                <a:latin typeface="Times New Roman"/>
                <a:ea typeface="Times New Roman"/>
                <a:cs typeface="Times New Roman"/>
                <a:sym typeface="Times New Roman"/>
              </a:rPr>
              <a:t>A computer normally stores the address in binary, but it is clear that 128 bits cannot easily be handled by humans. Several notations have been proposed to represent IPv6 addresses when they are handled by humans. The following shows two of these notations: binary and colon hexadecimal.</a:t>
            </a:r>
            <a:endParaRPr/>
          </a:p>
        </p:txBody>
      </p:sp>
      <p:pic>
        <p:nvPicPr>
          <p:cNvPr id="162" name="Google Shape;162;p21"/>
          <p:cNvPicPr preferRelativeResize="0"/>
          <p:nvPr/>
        </p:nvPicPr>
        <p:blipFill rotWithShape="1">
          <a:blip r:embed="rId3">
            <a:alphaModFix/>
          </a:blip>
          <a:srcRect/>
          <a:stretch/>
        </p:blipFill>
        <p:spPr>
          <a:xfrm>
            <a:off x="304800" y="4352925"/>
            <a:ext cx="8313737" cy="7239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67"/>
        <p:cNvGrpSpPr/>
        <p:nvPr/>
      </p:nvGrpSpPr>
      <p:grpSpPr>
        <a:xfrm>
          <a:off x="0" y="0"/>
          <a:ext cx="0" cy="0"/>
          <a:chOff x="0" y="0"/>
          <a:chExt cx="0" cy="0"/>
        </a:xfrm>
      </p:grpSpPr>
      <p:sp>
        <p:nvSpPr>
          <p:cNvPr id="168" name="Google Shape;168;p22"/>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22.</a:t>
            </a:r>
            <a:fld id="{00000000-1234-1234-1234-123412341234}" type="slidenum">
              <a:rPr lang="en-US" sz="1200" b="1" i="0" u="none">
                <a:solidFill>
                  <a:schemeClr val="dk1"/>
                </a:solidFill>
                <a:latin typeface="Arial"/>
                <a:ea typeface="Arial"/>
                <a:cs typeface="Arial"/>
                <a:sym typeface="Arial"/>
              </a:rPr>
              <a:t>7</a:t>
            </a:fld>
            <a:endParaRPr/>
          </a:p>
        </p:txBody>
      </p:sp>
      <p:sp>
        <p:nvSpPr>
          <p:cNvPr id="169" name="Google Shape;169;p22"/>
          <p:cNvSpPr txBox="1"/>
          <p:nvPr/>
        </p:nvSpPr>
        <p:spPr>
          <a:xfrm>
            <a:off x="366712" y="107950"/>
            <a:ext cx="438150" cy="474662"/>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70" name="Google Shape;170;p22"/>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71" name="Google Shape;171;p22"/>
          <p:cNvSpPr txBox="1"/>
          <p:nvPr/>
        </p:nvSpPr>
        <p:spPr>
          <a:xfrm>
            <a:off x="490537" y="530225"/>
            <a:ext cx="422275" cy="474662"/>
          </a:xfrm>
          <a:prstGeom prst="rect">
            <a:avLst/>
          </a:prstGeom>
          <a:solidFill>
            <a:schemeClr val="folHlink"/>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72" name="Google Shape;172;p22"/>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73" name="Google Shape;173;p22"/>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74" name="Google Shape;174;p22"/>
          <p:cNvSpPr txBox="1"/>
          <p:nvPr/>
        </p:nvSpPr>
        <p:spPr>
          <a:xfrm>
            <a:off x="711200" y="0"/>
            <a:ext cx="31750" cy="1052512"/>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75" name="Google Shape;175;p22"/>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76" name="Google Shape;176;p22"/>
          <p:cNvSpPr txBox="1"/>
          <p:nvPr/>
        </p:nvSpPr>
        <p:spPr>
          <a:xfrm>
            <a:off x="1106487" y="0"/>
            <a:ext cx="4514850" cy="64135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hlink"/>
              </a:buClr>
              <a:buSzPts val="3600"/>
              <a:buFont typeface="Times New Roman"/>
              <a:buNone/>
            </a:pPr>
            <a:r>
              <a:rPr lang="en-US" sz="3600" b="1" i="1" u="none">
                <a:solidFill>
                  <a:schemeClr val="hlink"/>
                </a:solidFill>
                <a:latin typeface="Times New Roman"/>
                <a:ea typeface="Times New Roman"/>
                <a:cs typeface="Times New Roman"/>
                <a:sym typeface="Times New Roman"/>
              </a:rPr>
              <a:t>22.22.2  Address Space</a:t>
            </a:r>
            <a:endParaRPr/>
          </a:p>
        </p:txBody>
      </p:sp>
      <p:sp>
        <p:nvSpPr>
          <p:cNvPr id="177" name="Google Shape;177;p22"/>
          <p:cNvSpPr txBox="1"/>
          <p:nvPr/>
        </p:nvSpPr>
        <p:spPr>
          <a:xfrm>
            <a:off x="381000" y="1293812"/>
            <a:ext cx="7924800" cy="1816100"/>
          </a:xfrm>
          <a:prstGeom prst="rect">
            <a:avLst/>
          </a:prstGeom>
          <a:solidFill>
            <a:schemeClr val="lt1"/>
          </a:solid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US" sz="2800" b="1" i="1" u="none" dirty="0">
                <a:solidFill>
                  <a:srgbClr val="00B0F0"/>
                </a:solidFill>
                <a:latin typeface="Times New Roman"/>
                <a:ea typeface="Times New Roman"/>
                <a:cs typeface="Times New Roman"/>
                <a:sym typeface="Times New Roman"/>
              </a:rPr>
              <a:t>The address space of IPv6 contains 2</a:t>
            </a:r>
            <a:r>
              <a:rPr lang="en-US" sz="2800" b="1" i="1" u="none" baseline="30000" dirty="0">
                <a:solidFill>
                  <a:srgbClr val="00B0F0"/>
                </a:solidFill>
                <a:latin typeface="Times New Roman"/>
                <a:ea typeface="Times New Roman"/>
                <a:cs typeface="Times New Roman"/>
                <a:sym typeface="Times New Roman"/>
              </a:rPr>
              <a:t>128</a:t>
            </a:r>
            <a:r>
              <a:rPr lang="en-US" sz="2800" b="1" i="1" u="none" dirty="0">
                <a:solidFill>
                  <a:srgbClr val="00B0F0"/>
                </a:solidFill>
                <a:latin typeface="Times New Roman"/>
                <a:ea typeface="Times New Roman"/>
                <a:cs typeface="Times New Roman"/>
                <a:sym typeface="Times New Roman"/>
              </a:rPr>
              <a:t> addresses. This address space is 2</a:t>
            </a:r>
            <a:r>
              <a:rPr lang="en-US" sz="2800" b="1" i="1" u="none" baseline="30000" dirty="0">
                <a:solidFill>
                  <a:srgbClr val="00B0F0"/>
                </a:solidFill>
                <a:latin typeface="Times New Roman"/>
                <a:ea typeface="Times New Roman"/>
                <a:cs typeface="Times New Roman"/>
                <a:sym typeface="Times New Roman"/>
              </a:rPr>
              <a:t>96</a:t>
            </a:r>
            <a:r>
              <a:rPr lang="en-US" sz="2800" b="1" i="1" u="none" dirty="0">
                <a:solidFill>
                  <a:srgbClr val="00B0F0"/>
                </a:solidFill>
                <a:latin typeface="Times New Roman"/>
                <a:ea typeface="Times New Roman"/>
                <a:cs typeface="Times New Roman"/>
                <a:sym typeface="Times New Roman"/>
              </a:rPr>
              <a:t> times the IPv4 </a:t>
            </a:r>
            <a:r>
              <a:rPr lang="en-US" sz="2800" b="1" i="1" u="none" dirty="0">
                <a:solidFill>
                  <a:schemeClr val="dk1"/>
                </a:solidFill>
                <a:latin typeface="Times New Roman"/>
                <a:ea typeface="Times New Roman"/>
                <a:cs typeface="Times New Roman"/>
                <a:sym typeface="Times New Roman"/>
              </a:rPr>
              <a:t>address—definitely no address depletion—as shown, the size of the space is</a:t>
            </a:r>
            <a:endParaRPr dirty="0"/>
          </a:p>
        </p:txBody>
      </p:sp>
      <p:pic>
        <p:nvPicPr>
          <p:cNvPr id="178" name="Google Shape;178;p22"/>
          <p:cNvPicPr preferRelativeResize="0"/>
          <p:nvPr/>
        </p:nvPicPr>
        <p:blipFill rotWithShape="1">
          <a:blip r:embed="rId3">
            <a:alphaModFix/>
          </a:blip>
          <a:srcRect/>
          <a:stretch/>
        </p:blipFill>
        <p:spPr>
          <a:xfrm>
            <a:off x="1400175" y="3429000"/>
            <a:ext cx="6343650" cy="6286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83"/>
        <p:cNvGrpSpPr/>
        <p:nvPr/>
      </p:nvGrpSpPr>
      <p:grpSpPr>
        <a:xfrm>
          <a:off x="0" y="0"/>
          <a:ext cx="0" cy="0"/>
          <a:chOff x="0" y="0"/>
          <a:chExt cx="0" cy="0"/>
        </a:xfrm>
      </p:grpSpPr>
      <p:sp>
        <p:nvSpPr>
          <p:cNvPr id="184" name="Google Shape;184;p23"/>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22.</a:t>
            </a:r>
            <a:fld id="{00000000-1234-1234-1234-123412341234}" type="slidenum">
              <a:rPr lang="en-US" sz="1200" b="1" i="0" u="none">
                <a:solidFill>
                  <a:schemeClr val="dk1"/>
                </a:solidFill>
                <a:latin typeface="Arial"/>
                <a:ea typeface="Arial"/>
                <a:cs typeface="Arial"/>
                <a:sym typeface="Arial"/>
              </a:rPr>
              <a:t>8</a:t>
            </a:fld>
            <a:endParaRPr/>
          </a:p>
        </p:txBody>
      </p:sp>
      <p:sp>
        <p:nvSpPr>
          <p:cNvPr id="185" name="Google Shape;185;p23"/>
          <p:cNvSpPr txBox="1"/>
          <p:nvPr/>
        </p:nvSpPr>
        <p:spPr>
          <a:xfrm>
            <a:off x="366712" y="107950"/>
            <a:ext cx="438150" cy="474662"/>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86" name="Google Shape;186;p23"/>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87" name="Google Shape;187;p23"/>
          <p:cNvSpPr txBox="1"/>
          <p:nvPr/>
        </p:nvSpPr>
        <p:spPr>
          <a:xfrm>
            <a:off x="490537" y="530225"/>
            <a:ext cx="422275" cy="474662"/>
          </a:xfrm>
          <a:prstGeom prst="rect">
            <a:avLst/>
          </a:prstGeom>
          <a:solidFill>
            <a:schemeClr val="folHlink"/>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88" name="Google Shape;188;p23"/>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89" name="Google Shape;189;p23"/>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90" name="Google Shape;190;p23"/>
          <p:cNvSpPr txBox="1"/>
          <p:nvPr/>
        </p:nvSpPr>
        <p:spPr>
          <a:xfrm>
            <a:off x="711200" y="0"/>
            <a:ext cx="31750" cy="1052512"/>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91" name="Google Shape;191;p23"/>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92" name="Google Shape;192;p23"/>
          <p:cNvSpPr txBox="1"/>
          <p:nvPr/>
        </p:nvSpPr>
        <p:spPr>
          <a:xfrm>
            <a:off x="1106487" y="0"/>
            <a:ext cx="6584950" cy="64135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hlink"/>
              </a:buClr>
              <a:buSzPts val="3600"/>
              <a:buFont typeface="Times New Roman"/>
              <a:buNone/>
            </a:pPr>
            <a:r>
              <a:rPr lang="en-US" sz="3600" b="1" i="1" u="none">
                <a:solidFill>
                  <a:schemeClr val="hlink"/>
                </a:solidFill>
                <a:latin typeface="Times New Roman"/>
                <a:ea typeface="Times New Roman"/>
                <a:cs typeface="Times New Roman"/>
                <a:sym typeface="Times New Roman"/>
              </a:rPr>
              <a:t>22.22.3  Address Space Allocation</a:t>
            </a:r>
            <a:endParaRPr/>
          </a:p>
        </p:txBody>
      </p:sp>
      <p:sp>
        <p:nvSpPr>
          <p:cNvPr id="193" name="Google Shape;193;p23"/>
          <p:cNvSpPr txBox="1"/>
          <p:nvPr/>
        </p:nvSpPr>
        <p:spPr>
          <a:xfrm>
            <a:off x="381000" y="1293812"/>
            <a:ext cx="7924800" cy="3540125"/>
          </a:xfrm>
          <a:prstGeom prst="rect">
            <a:avLst/>
          </a:prstGeom>
          <a:solidFill>
            <a:schemeClr val="lt1"/>
          </a:solid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US" sz="2800" b="1" i="1" u="none">
                <a:solidFill>
                  <a:schemeClr val="dk1"/>
                </a:solidFill>
                <a:latin typeface="Times New Roman"/>
                <a:ea typeface="Times New Roman"/>
                <a:cs typeface="Times New Roman"/>
                <a:sym typeface="Times New Roman"/>
              </a:rPr>
              <a:t>Like the address space of IPv4, the address space of IPv6 is divided into several blocks of varying size and each block is allocated for a special purpose. Most of the blocks are still unassigned and have been set aside for future use. Table 22.1 shows only the assigned blocks. In this table, the last column shows the fraction each block occupies in the whole address space..</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98"/>
        <p:cNvGrpSpPr/>
        <p:nvPr/>
      </p:nvGrpSpPr>
      <p:grpSpPr>
        <a:xfrm>
          <a:off x="0" y="0"/>
          <a:ext cx="0" cy="0"/>
          <a:chOff x="0" y="0"/>
          <a:chExt cx="0" cy="0"/>
        </a:xfrm>
      </p:grpSpPr>
      <p:sp>
        <p:nvSpPr>
          <p:cNvPr id="199" name="Google Shape;199;p24"/>
          <p:cNvSpPr txBox="1"/>
          <p:nvPr/>
        </p:nvSpPr>
        <p:spPr>
          <a:xfrm>
            <a:off x="838200" y="71437"/>
            <a:ext cx="8153400" cy="457200"/>
          </a:xfrm>
          <a:prstGeom prst="rect">
            <a:avLst/>
          </a:prstGeom>
          <a:solidFill>
            <a:srgbClr val="646464"/>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0000"/>
              </a:buClr>
              <a:buSzPts val="2400"/>
              <a:buFont typeface="Times"/>
              <a:buNone/>
            </a:pPr>
            <a:r>
              <a:rPr lang="en-US" sz="2400" b="1" i="0" u="none">
                <a:solidFill>
                  <a:srgbClr val="FF0000"/>
                </a:solidFill>
                <a:latin typeface="Times"/>
                <a:ea typeface="Times"/>
                <a:cs typeface="Times"/>
                <a:sym typeface="Times"/>
              </a:rPr>
              <a:t>Table 22.1</a:t>
            </a:r>
            <a:r>
              <a:rPr lang="en-US" sz="2000" b="0" i="0" u="none">
                <a:solidFill>
                  <a:srgbClr val="FF0000"/>
                </a:solidFill>
                <a:latin typeface="Times"/>
                <a:ea typeface="Times"/>
                <a:cs typeface="Times"/>
                <a:sym typeface="Times"/>
              </a:rPr>
              <a:t>:  </a:t>
            </a:r>
            <a:r>
              <a:rPr lang="en-US" sz="2000" b="1" i="0" u="none">
                <a:solidFill>
                  <a:srgbClr val="002060"/>
                </a:solidFill>
                <a:latin typeface="Times"/>
                <a:ea typeface="Times"/>
                <a:cs typeface="Times"/>
                <a:sym typeface="Times"/>
              </a:rPr>
              <a:t>Prefixes for assigned IPv6 addresses</a:t>
            </a:r>
            <a:endParaRPr/>
          </a:p>
        </p:txBody>
      </p:sp>
      <p:pic>
        <p:nvPicPr>
          <p:cNvPr id="200" name="Google Shape;200;p24"/>
          <p:cNvPicPr preferRelativeResize="0"/>
          <p:nvPr/>
        </p:nvPicPr>
        <p:blipFill rotWithShape="1">
          <a:blip r:embed="rId3">
            <a:alphaModFix/>
          </a:blip>
          <a:srcRect/>
          <a:stretch/>
        </p:blipFill>
        <p:spPr>
          <a:xfrm>
            <a:off x="-6350" y="-12700"/>
            <a:ext cx="712787" cy="566737"/>
          </a:xfrm>
          <a:prstGeom prst="rect">
            <a:avLst/>
          </a:prstGeom>
          <a:noFill/>
          <a:ln>
            <a:noFill/>
          </a:ln>
        </p:spPr>
      </p:pic>
      <p:grpSp>
        <p:nvGrpSpPr>
          <p:cNvPr id="201" name="Google Shape;201;p24"/>
          <p:cNvGrpSpPr/>
          <p:nvPr/>
        </p:nvGrpSpPr>
        <p:grpSpPr>
          <a:xfrm>
            <a:off x="339725" y="2286000"/>
            <a:ext cx="8575675" cy="1946275"/>
            <a:chOff x="339090" y="2286000"/>
            <a:chExt cx="8576310" cy="1946910"/>
          </a:xfrm>
        </p:grpSpPr>
        <p:pic>
          <p:nvPicPr>
            <p:cNvPr id="202" name="Google Shape;202;p24"/>
            <p:cNvPicPr preferRelativeResize="0"/>
            <p:nvPr/>
          </p:nvPicPr>
          <p:blipFill rotWithShape="1">
            <a:blip r:embed="rId4">
              <a:alphaModFix/>
            </a:blip>
            <a:srcRect/>
            <a:stretch/>
          </p:blipFill>
          <p:spPr>
            <a:xfrm>
              <a:off x="339090" y="2286000"/>
              <a:ext cx="8576310" cy="1946910"/>
            </a:xfrm>
            <a:prstGeom prst="rect">
              <a:avLst/>
            </a:prstGeom>
            <a:noFill/>
            <a:ln>
              <a:noFill/>
            </a:ln>
          </p:spPr>
        </p:pic>
        <p:sp>
          <p:nvSpPr>
            <p:cNvPr id="203" name="Google Shape;203;p24"/>
            <p:cNvSpPr txBox="1"/>
            <p:nvPr/>
          </p:nvSpPr>
          <p:spPr>
            <a:xfrm>
              <a:off x="461141" y="2362201"/>
              <a:ext cx="8149459" cy="1737360"/>
            </a:xfrm>
            <a:prstGeom prst="rect">
              <a:avLst/>
            </a:prstGeom>
            <a:noFill/>
            <a:ln w="101600" cap="flat" cmpd="sng">
              <a:solidFill>
                <a:srgbClr val="0000CC"/>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grpSp>
      <p:sp>
        <p:nvSpPr>
          <p:cNvPr id="204" name="Google Shape;204;p24"/>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22.</a:t>
            </a:r>
            <a:fld id="{00000000-1234-1234-1234-123412341234}" type="slidenum">
              <a:rPr lang="en-US" sz="1200" b="1" i="0" u="none">
                <a:solidFill>
                  <a:schemeClr val="dk1"/>
                </a:solidFill>
                <a:latin typeface="Arial"/>
                <a:ea typeface="Arial"/>
                <a:cs typeface="Arial"/>
                <a:sym typeface="Arial"/>
              </a:rPr>
              <a:t>9</a:t>
            </a:fld>
            <a:endParaRPr/>
          </a:p>
        </p:txBody>
      </p:sp>
    </p:spTree>
  </p:cSld>
  <p:clrMapOvr>
    <a:masterClrMapping/>
  </p:clrMapOvr>
</p:sld>
</file>

<file path=ppt/theme/theme1.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Blends">
  <a:themeElements>
    <a:clrScheme name="default">
      <a:dk1>
        <a:srgbClr val="000000"/>
      </a:dk1>
      <a:lt1>
        <a:srgbClr val="FFFFFF"/>
      </a:lt1>
      <a:dk2>
        <a:srgbClr val="333399"/>
      </a:dk2>
      <a:lt2>
        <a:srgbClr val="1C1C1C"/>
      </a:lt2>
      <a:accent1>
        <a:srgbClr val="00E4A8"/>
      </a:accent1>
      <a:accent2>
        <a:srgbClr val="FFCF01"/>
      </a:accent2>
      <a:accent3>
        <a:srgbClr val="FFFFFF"/>
      </a:accent3>
      <a:accent4>
        <a:srgbClr val="00E4A8"/>
      </a:accent4>
      <a:accent5>
        <a:srgbClr val="FFCF01"/>
      </a:accent5>
      <a:accent6>
        <a:srgbClr val="FFFFFF"/>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TotalTime>
  <Words>1992</Words>
  <Application>Microsoft Office PowerPoint</Application>
  <PresentationFormat>On-screen Show (4:3)</PresentationFormat>
  <Paragraphs>187</Paragraphs>
  <Slides>41</Slides>
  <Notes>41</Notes>
  <HiddenSlides>0</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41</vt:i4>
      </vt:variant>
    </vt:vector>
  </HeadingPairs>
  <TitlesOfParts>
    <vt:vector size="50" baseType="lpstr">
      <vt:lpstr>Times New Roman</vt:lpstr>
      <vt:lpstr>Arial</vt:lpstr>
      <vt:lpstr>Noto Sans Symbols</vt:lpstr>
      <vt:lpstr>Times</vt:lpstr>
      <vt:lpstr>Tahoma</vt:lpstr>
      <vt:lpstr>Palatino</vt:lpstr>
      <vt:lpstr>Blends</vt:lpstr>
      <vt:lpstr>Blends</vt:lpstr>
      <vt:lpstr>Blends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sumit kumar</cp:lastModifiedBy>
  <cp:revision>2</cp:revision>
  <dcterms:modified xsi:type="dcterms:W3CDTF">2024-05-26T08:27:05Z</dcterms:modified>
</cp:coreProperties>
</file>